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931" r:id="rId2"/>
    <p:sldId id="479" r:id="rId3"/>
    <p:sldId id="929" r:id="rId4"/>
    <p:sldId id="258" r:id="rId5"/>
    <p:sldId id="926" r:id="rId6"/>
    <p:sldId id="928" r:id="rId7"/>
    <p:sldId id="937" r:id="rId8"/>
    <p:sldId id="540" r:id="rId9"/>
    <p:sldId id="932" r:id="rId10"/>
    <p:sldId id="938" r:id="rId11"/>
    <p:sldId id="541" r:id="rId12"/>
    <p:sldId id="933" r:id="rId13"/>
    <p:sldId id="939" r:id="rId14"/>
    <p:sldId id="542" r:id="rId15"/>
    <p:sldId id="934" r:id="rId16"/>
    <p:sldId id="940" r:id="rId17"/>
    <p:sldId id="543" r:id="rId18"/>
    <p:sldId id="935" r:id="rId19"/>
    <p:sldId id="941" r:id="rId20"/>
    <p:sldId id="544" r:id="rId21"/>
    <p:sldId id="936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9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Voldnes" userId="09e023ad-8d6f-44f2-9bed-a42bc642d7cd" providerId="ADAL" clId="{FE1EC424-18ED-4378-977D-1479D10A49B4}"/>
    <pc:docChg chg="undo custSel addSld delSld modSld sldOrd">
      <pc:chgData name="Robert Voldnes" userId="09e023ad-8d6f-44f2-9bed-a42bc642d7cd" providerId="ADAL" clId="{FE1EC424-18ED-4378-977D-1479D10A49B4}" dt="2025-11-09T18:19:08.578" v="1862" actId="207"/>
      <pc:docMkLst>
        <pc:docMk/>
      </pc:docMkLst>
      <pc:sldChg chg="modSp mod">
        <pc:chgData name="Robert Voldnes" userId="09e023ad-8d6f-44f2-9bed-a42bc642d7cd" providerId="ADAL" clId="{FE1EC424-18ED-4378-977D-1479D10A49B4}" dt="2025-10-18T07:07:59.155" v="381" actId="5793"/>
        <pc:sldMkLst>
          <pc:docMk/>
          <pc:sldMk cId="2126175729" sldId="258"/>
        </pc:sldMkLst>
        <pc:spChg chg="mod">
          <ac:chgData name="Robert Voldnes" userId="09e023ad-8d6f-44f2-9bed-a42bc642d7cd" providerId="ADAL" clId="{FE1EC424-18ED-4378-977D-1479D10A49B4}" dt="2025-10-18T07:07:59.155" v="381" actId="5793"/>
          <ac:spMkLst>
            <pc:docMk/>
            <pc:sldMk cId="2126175729" sldId="258"/>
            <ac:spMk id="3" creationId="{AB3E9271-53F5-7AFA-A19A-A8200DA2C926}"/>
          </ac:spMkLst>
        </pc:spChg>
      </pc:sldChg>
      <pc:sldChg chg="modSp mod ord">
        <pc:chgData name="Robert Voldnes" userId="09e023ad-8d6f-44f2-9bed-a42bc642d7cd" providerId="ADAL" clId="{FE1EC424-18ED-4378-977D-1479D10A49B4}" dt="2025-11-08T08:04:47.856" v="1439" actId="6549"/>
        <pc:sldMkLst>
          <pc:docMk/>
          <pc:sldMk cId="351023232" sldId="479"/>
        </pc:sldMkLst>
        <pc:spChg chg="mod">
          <ac:chgData name="Robert Voldnes" userId="09e023ad-8d6f-44f2-9bed-a42bc642d7cd" providerId="ADAL" clId="{FE1EC424-18ED-4378-977D-1479D10A49B4}" dt="2025-11-08T08:04:47.856" v="1439" actId="6549"/>
          <ac:spMkLst>
            <pc:docMk/>
            <pc:sldMk cId="351023232" sldId="479"/>
            <ac:spMk id="8" creationId="{C9E09982-523E-4258-1C0C-5841A2381AD5}"/>
          </ac:spMkLst>
        </pc:spChg>
      </pc:sldChg>
      <pc:sldChg chg="modSp mod ord">
        <pc:chgData name="Robert Voldnes" userId="09e023ad-8d6f-44f2-9bed-a42bc642d7cd" providerId="ADAL" clId="{FE1EC424-18ED-4378-977D-1479D10A49B4}" dt="2025-11-08T08:09:18.287" v="1688" actId="20577"/>
        <pc:sldMkLst>
          <pc:docMk/>
          <pc:sldMk cId="1358861785" sldId="540"/>
        </pc:sldMkLst>
        <pc:spChg chg="mod">
          <ac:chgData name="Robert Voldnes" userId="09e023ad-8d6f-44f2-9bed-a42bc642d7cd" providerId="ADAL" clId="{FE1EC424-18ED-4378-977D-1479D10A49B4}" dt="2025-10-18T07:12:11.854" v="495" actId="255"/>
          <ac:spMkLst>
            <pc:docMk/>
            <pc:sldMk cId="1358861785" sldId="540"/>
            <ac:spMk id="2" creationId="{F7D82598-4C26-56AE-3D38-DA9B33F51B40}"/>
          </ac:spMkLst>
        </pc:spChg>
        <pc:spChg chg="mod">
          <ac:chgData name="Robert Voldnes" userId="09e023ad-8d6f-44f2-9bed-a42bc642d7cd" providerId="ADAL" clId="{FE1EC424-18ED-4378-977D-1479D10A49B4}" dt="2025-11-08T08:09:18.287" v="1688" actId="20577"/>
          <ac:spMkLst>
            <pc:docMk/>
            <pc:sldMk cId="1358861785" sldId="540"/>
            <ac:spMk id="3" creationId="{A82A7737-72ED-E885-B397-FC004ADAF07A}"/>
          </ac:spMkLst>
        </pc:spChg>
      </pc:sldChg>
      <pc:sldChg chg="modSp mod ord">
        <pc:chgData name="Robert Voldnes" userId="09e023ad-8d6f-44f2-9bed-a42bc642d7cd" providerId="ADAL" clId="{FE1EC424-18ED-4378-977D-1479D10A49B4}" dt="2025-10-18T07:30:29.497" v="1327" actId="255"/>
        <pc:sldMkLst>
          <pc:docMk/>
          <pc:sldMk cId="1211445701" sldId="541"/>
        </pc:sldMkLst>
        <pc:spChg chg="mod">
          <ac:chgData name="Robert Voldnes" userId="09e023ad-8d6f-44f2-9bed-a42bc642d7cd" providerId="ADAL" clId="{FE1EC424-18ED-4378-977D-1479D10A49B4}" dt="2025-10-18T07:14:22.344" v="640" actId="20577"/>
          <ac:spMkLst>
            <pc:docMk/>
            <pc:sldMk cId="1211445701" sldId="541"/>
            <ac:spMk id="2" creationId="{45A0E123-11AA-7B5D-193B-F1EF3EC2DB7C}"/>
          </ac:spMkLst>
        </pc:spChg>
        <pc:spChg chg="mod">
          <ac:chgData name="Robert Voldnes" userId="09e023ad-8d6f-44f2-9bed-a42bc642d7cd" providerId="ADAL" clId="{FE1EC424-18ED-4378-977D-1479D10A49B4}" dt="2025-10-18T07:30:29.497" v="1327" actId="255"/>
          <ac:spMkLst>
            <pc:docMk/>
            <pc:sldMk cId="1211445701" sldId="541"/>
            <ac:spMk id="3" creationId="{C5756D8D-EB01-9E1A-1AA4-567A3D7D980F}"/>
          </ac:spMkLst>
        </pc:spChg>
      </pc:sldChg>
      <pc:sldChg chg="modSp mod ord">
        <pc:chgData name="Robert Voldnes" userId="09e023ad-8d6f-44f2-9bed-a42bc642d7cd" providerId="ADAL" clId="{FE1EC424-18ED-4378-977D-1479D10A49B4}" dt="2025-11-08T08:10:54.751" v="1711" actId="20577"/>
        <pc:sldMkLst>
          <pc:docMk/>
          <pc:sldMk cId="924872728" sldId="542"/>
        </pc:sldMkLst>
        <pc:spChg chg="mod">
          <ac:chgData name="Robert Voldnes" userId="09e023ad-8d6f-44f2-9bed-a42bc642d7cd" providerId="ADAL" clId="{FE1EC424-18ED-4378-977D-1479D10A49B4}" dt="2025-10-18T07:15:20.211" v="671" actId="20577"/>
          <ac:spMkLst>
            <pc:docMk/>
            <pc:sldMk cId="924872728" sldId="542"/>
            <ac:spMk id="2" creationId="{F00EC4D7-2524-0B92-D0C7-C332BFE35F20}"/>
          </ac:spMkLst>
        </pc:spChg>
        <pc:spChg chg="mod">
          <ac:chgData name="Robert Voldnes" userId="09e023ad-8d6f-44f2-9bed-a42bc642d7cd" providerId="ADAL" clId="{FE1EC424-18ED-4378-977D-1479D10A49B4}" dt="2025-11-08T08:10:54.751" v="1711" actId="20577"/>
          <ac:spMkLst>
            <pc:docMk/>
            <pc:sldMk cId="924872728" sldId="542"/>
            <ac:spMk id="3" creationId="{2BCC9ED7-BE20-2313-C901-8AFEFC4BA497}"/>
          </ac:spMkLst>
        </pc:spChg>
      </pc:sldChg>
      <pc:sldChg chg="addSp delSp modSp mod">
        <pc:chgData name="Robert Voldnes" userId="09e023ad-8d6f-44f2-9bed-a42bc642d7cd" providerId="ADAL" clId="{FE1EC424-18ED-4378-977D-1479D10A49B4}" dt="2025-10-18T07:31:32.315" v="1339"/>
        <pc:sldMkLst>
          <pc:docMk/>
          <pc:sldMk cId="1857646160" sldId="543"/>
        </pc:sldMkLst>
        <pc:spChg chg="mod">
          <ac:chgData name="Robert Voldnes" userId="09e023ad-8d6f-44f2-9bed-a42bc642d7cd" providerId="ADAL" clId="{FE1EC424-18ED-4378-977D-1479D10A49B4}" dt="2025-10-18T07:17:11.779" v="762" actId="20577"/>
          <ac:spMkLst>
            <pc:docMk/>
            <pc:sldMk cId="1857646160" sldId="543"/>
            <ac:spMk id="2" creationId="{B071D741-AB23-E28E-C816-6D8E99FDDC59}"/>
          </ac:spMkLst>
        </pc:spChg>
        <pc:spChg chg="mod">
          <ac:chgData name="Robert Voldnes" userId="09e023ad-8d6f-44f2-9bed-a42bc642d7cd" providerId="ADAL" clId="{FE1EC424-18ED-4378-977D-1479D10A49B4}" dt="2025-10-18T07:31:05.970" v="1335" actId="20577"/>
          <ac:spMkLst>
            <pc:docMk/>
            <pc:sldMk cId="1857646160" sldId="543"/>
            <ac:spMk id="3" creationId="{1087E64C-0104-3439-7762-E74AD09A801A}"/>
          </ac:spMkLst>
        </pc:spChg>
        <pc:picChg chg="mod">
          <ac:chgData name="Robert Voldnes" userId="09e023ad-8d6f-44f2-9bed-a42bc642d7cd" providerId="ADAL" clId="{FE1EC424-18ED-4378-977D-1479D10A49B4}" dt="2025-10-18T07:17:22.164" v="764" actId="14100"/>
          <ac:picMkLst>
            <pc:docMk/>
            <pc:sldMk cId="1857646160" sldId="543"/>
            <ac:picMk id="7" creationId="{37EE7FAB-6A26-BA95-2297-AEC0666E985D}"/>
          </ac:picMkLst>
        </pc:picChg>
      </pc:sldChg>
      <pc:sldChg chg="modSp mod">
        <pc:chgData name="Robert Voldnes" userId="09e023ad-8d6f-44f2-9bed-a42bc642d7cd" providerId="ADAL" clId="{FE1EC424-18ED-4378-977D-1479D10A49B4}" dt="2025-11-09T18:18:30.740" v="1822" actId="20577"/>
        <pc:sldMkLst>
          <pc:docMk/>
          <pc:sldMk cId="517922512" sldId="544"/>
        </pc:sldMkLst>
        <pc:spChg chg="mod">
          <ac:chgData name="Robert Voldnes" userId="09e023ad-8d6f-44f2-9bed-a42bc642d7cd" providerId="ADAL" clId="{FE1EC424-18ED-4378-977D-1479D10A49B4}" dt="2025-11-09T18:18:30.740" v="1822" actId="20577"/>
          <ac:spMkLst>
            <pc:docMk/>
            <pc:sldMk cId="517922512" sldId="544"/>
            <ac:spMk id="2" creationId="{1B8A9A54-79D4-AA0E-3E46-95EF8A243F42}"/>
          </ac:spMkLst>
        </pc:spChg>
        <pc:spChg chg="mod">
          <ac:chgData name="Robert Voldnes" userId="09e023ad-8d6f-44f2-9bed-a42bc642d7cd" providerId="ADAL" clId="{FE1EC424-18ED-4378-977D-1479D10A49B4}" dt="2025-10-18T07:21:16.357" v="859" actId="27636"/>
          <ac:spMkLst>
            <pc:docMk/>
            <pc:sldMk cId="517922512" sldId="544"/>
            <ac:spMk id="3" creationId="{3F68DA02-F002-1E1A-66B2-CB6E24FBF288}"/>
          </ac:spMkLst>
        </pc:spChg>
        <pc:spChg chg="mod">
          <ac:chgData name="Robert Voldnes" userId="09e023ad-8d6f-44f2-9bed-a42bc642d7cd" providerId="ADAL" clId="{FE1EC424-18ED-4378-977D-1479D10A49B4}" dt="2025-10-18T07:25:55.984" v="1115" actId="20577"/>
          <ac:spMkLst>
            <pc:docMk/>
            <pc:sldMk cId="517922512" sldId="544"/>
            <ac:spMk id="4" creationId="{7D334B95-F51D-AD9B-E05F-296E5F84710F}"/>
          </ac:spMkLst>
        </pc:spChg>
      </pc:sldChg>
      <pc:sldChg chg="modSp mod">
        <pc:chgData name="Robert Voldnes" userId="09e023ad-8d6f-44f2-9bed-a42bc642d7cd" providerId="ADAL" clId="{FE1EC424-18ED-4378-977D-1479D10A49B4}" dt="2025-11-08T08:07:14.744" v="1573" actId="20577"/>
        <pc:sldMkLst>
          <pc:docMk/>
          <pc:sldMk cId="3000331797" sldId="926"/>
        </pc:sldMkLst>
        <pc:spChg chg="mod">
          <ac:chgData name="Robert Voldnes" userId="09e023ad-8d6f-44f2-9bed-a42bc642d7cd" providerId="ADAL" clId="{FE1EC424-18ED-4378-977D-1479D10A49B4}" dt="2025-11-08T08:06:36.536" v="1510" actId="20577"/>
          <ac:spMkLst>
            <pc:docMk/>
            <pc:sldMk cId="3000331797" sldId="926"/>
            <ac:spMk id="2" creationId="{2EC1C4D8-9E92-B129-B2C8-440A51BA7DE7}"/>
          </ac:spMkLst>
        </pc:spChg>
        <pc:graphicFrameChg chg="modGraphic">
          <ac:chgData name="Robert Voldnes" userId="09e023ad-8d6f-44f2-9bed-a42bc642d7cd" providerId="ADAL" clId="{FE1EC424-18ED-4378-977D-1479D10A49B4}" dt="2025-11-08T08:07:14.744" v="1573" actId="20577"/>
          <ac:graphicFrameMkLst>
            <pc:docMk/>
            <pc:sldMk cId="3000331797" sldId="926"/>
            <ac:graphicFrameMk id="11" creationId="{B29D833F-BDE8-A505-4294-5122AE9D5E81}"/>
          </ac:graphicFrameMkLst>
        </pc:graphicFrameChg>
      </pc:sldChg>
      <pc:sldChg chg="modSp mod">
        <pc:chgData name="Robert Voldnes" userId="09e023ad-8d6f-44f2-9bed-a42bc642d7cd" providerId="ADAL" clId="{FE1EC424-18ED-4378-977D-1479D10A49B4}" dt="2025-11-08T08:07:57.727" v="1623" actId="20577"/>
        <pc:sldMkLst>
          <pc:docMk/>
          <pc:sldMk cId="1373755066" sldId="928"/>
        </pc:sldMkLst>
        <pc:spChg chg="mod">
          <ac:chgData name="Robert Voldnes" userId="09e023ad-8d6f-44f2-9bed-a42bc642d7cd" providerId="ADAL" clId="{FE1EC424-18ED-4378-977D-1479D10A49B4}" dt="2025-11-08T08:07:57.727" v="1623" actId="20577"/>
          <ac:spMkLst>
            <pc:docMk/>
            <pc:sldMk cId="1373755066" sldId="928"/>
            <ac:spMk id="3" creationId="{09AD7CFE-13FE-B07A-3902-FFF5E76883E8}"/>
          </ac:spMkLst>
        </pc:spChg>
      </pc:sldChg>
      <pc:sldChg chg="modSp mod">
        <pc:chgData name="Robert Voldnes" userId="09e023ad-8d6f-44f2-9bed-a42bc642d7cd" providerId="ADAL" clId="{FE1EC424-18ED-4378-977D-1479D10A49B4}" dt="2025-11-08T08:06:01.806" v="1491" actId="20577"/>
        <pc:sldMkLst>
          <pc:docMk/>
          <pc:sldMk cId="37793149" sldId="929"/>
        </pc:sldMkLst>
        <pc:spChg chg="mod">
          <ac:chgData name="Robert Voldnes" userId="09e023ad-8d6f-44f2-9bed-a42bc642d7cd" providerId="ADAL" clId="{FE1EC424-18ED-4378-977D-1479D10A49B4}" dt="2025-11-08T08:06:01.806" v="1491" actId="20577"/>
          <ac:spMkLst>
            <pc:docMk/>
            <pc:sldMk cId="37793149" sldId="929"/>
            <ac:spMk id="3" creationId="{A826A90A-F21E-2686-9ACF-A28F912E00C9}"/>
          </ac:spMkLst>
        </pc:spChg>
      </pc:sldChg>
      <pc:sldChg chg="modSp del mod">
        <pc:chgData name="Robert Voldnes" userId="09e023ad-8d6f-44f2-9bed-a42bc642d7cd" providerId="ADAL" clId="{FE1EC424-18ED-4378-977D-1479D10A49B4}" dt="2025-11-08T08:08:05.031" v="1624" actId="47"/>
        <pc:sldMkLst>
          <pc:docMk/>
          <pc:sldMk cId="23230335" sldId="930"/>
        </pc:sldMkLst>
      </pc:sldChg>
      <pc:sldChg chg="modSp mod">
        <pc:chgData name="Robert Voldnes" userId="09e023ad-8d6f-44f2-9bed-a42bc642d7cd" providerId="ADAL" clId="{FE1EC424-18ED-4378-977D-1479D10A49B4}" dt="2025-11-09T18:19:08.578" v="1862" actId="207"/>
        <pc:sldMkLst>
          <pc:docMk/>
          <pc:sldMk cId="3706547873" sldId="931"/>
        </pc:sldMkLst>
        <pc:spChg chg="mod">
          <ac:chgData name="Robert Voldnes" userId="09e023ad-8d6f-44f2-9bed-a42bc642d7cd" providerId="ADAL" clId="{FE1EC424-18ED-4378-977D-1479D10A49B4}" dt="2025-10-18T07:21:38.600" v="864" actId="114"/>
          <ac:spMkLst>
            <pc:docMk/>
            <pc:sldMk cId="3706547873" sldId="931"/>
            <ac:spMk id="2" creationId="{07B18302-A54F-25AE-4116-11C2FB98AEB4}"/>
          </ac:spMkLst>
        </pc:spChg>
        <pc:spChg chg="mod">
          <ac:chgData name="Robert Voldnes" userId="09e023ad-8d6f-44f2-9bed-a42bc642d7cd" providerId="ADAL" clId="{FE1EC424-18ED-4378-977D-1479D10A49B4}" dt="2025-11-09T18:19:08.578" v="1862" actId="207"/>
          <ac:spMkLst>
            <pc:docMk/>
            <pc:sldMk cId="3706547873" sldId="931"/>
            <ac:spMk id="3" creationId="{4229E567-166B-A89D-B3F6-9685FD35D58B}"/>
          </ac:spMkLst>
        </pc:spChg>
      </pc:sldChg>
      <pc:sldChg chg="modSp new mod">
        <pc:chgData name="Robert Voldnes" userId="09e023ad-8d6f-44f2-9bed-a42bc642d7cd" providerId="ADAL" clId="{FE1EC424-18ED-4378-977D-1479D10A49B4}" dt="2025-10-18T07:26:42.332" v="1141" actId="20577"/>
        <pc:sldMkLst>
          <pc:docMk/>
          <pc:sldMk cId="3286564481" sldId="932"/>
        </pc:sldMkLst>
        <pc:spChg chg="mod">
          <ac:chgData name="Robert Voldnes" userId="09e023ad-8d6f-44f2-9bed-a42bc642d7cd" providerId="ADAL" clId="{FE1EC424-18ED-4378-977D-1479D10A49B4}" dt="2025-10-18T07:26:42.332" v="1141" actId="20577"/>
          <ac:spMkLst>
            <pc:docMk/>
            <pc:sldMk cId="3286564481" sldId="932"/>
            <ac:spMk id="2" creationId="{429EDC50-CDBC-C971-6220-AF1B404A8EDB}"/>
          </ac:spMkLst>
        </pc:spChg>
        <pc:spChg chg="mod">
          <ac:chgData name="Robert Voldnes" userId="09e023ad-8d6f-44f2-9bed-a42bc642d7cd" providerId="ADAL" clId="{FE1EC424-18ED-4378-977D-1479D10A49B4}" dt="2025-10-18T07:26:23.039" v="1133" actId="5793"/>
          <ac:spMkLst>
            <pc:docMk/>
            <pc:sldMk cId="3286564481" sldId="932"/>
            <ac:spMk id="3" creationId="{0C1E6CB2-F233-5E4A-22C4-3D7384A045C9}"/>
          </ac:spMkLst>
        </pc:spChg>
      </pc:sldChg>
      <pc:sldChg chg="modSp new mod">
        <pc:chgData name="Robert Voldnes" userId="09e023ad-8d6f-44f2-9bed-a42bc642d7cd" providerId="ADAL" clId="{FE1EC424-18ED-4378-977D-1479D10A49B4}" dt="2025-10-18T07:26:47.039" v="1148" actId="20577"/>
        <pc:sldMkLst>
          <pc:docMk/>
          <pc:sldMk cId="3652840187" sldId="933"/>
        </pc:sldMkLst>
        <pc:spChg chg="mod">
          <ac:chgData name="Robert Voldnes" userId="09e023ad-8d6f-44f2-9bed-a42bc642d7cd" providerId="ADAL" clId="{FE1EC424-18ED-4378-977D-1479D10A49B4}" dt="2025-10-18T07:26:47.039" v="1148" actId="20577"/>
          <ac:spMkLst>
            <pc:docMk/>
            <pc:sldMk cId="3652840187" sldId="933"/>
            <ac:spMk id="2" creationId="{200A2F9B-381E-A37B-FB2E-409351B02F4A}"/>
          </ac:spMkLst>
        </pc:spChg>
        <pc:spChg chg="mod">
          <ac:chgData name="Robert Voldnes" userId="09e023ad-8d6f-44f2-9bed-a42bc642d7cd" providerId="ADAL" clId="{FE1EC424-18ED-4378-977D-1479D10A49B4}" dt="2025-10-18T07:26:19.367" v="1127" actId="5793"/>
          <ac:spMkLst>
            <pc:docMk/>
            <pc:sldMk cId="3652840187" sldId="933"/>
            <ac:spMk id="3" creationId="{67BCE08E-9B05-A041-DEE6-96023619856A}"/>
          </ac:spMkLst>
        </pc:spChg>
      </pc:sldChg>
      <pc:sldChg chg="modSp new mod">
        <pc:chgData name="Robert Voldnes" userId="09e023ad-8d6f-44f2-9bed-a42bc642d7cd" providerId="ADAL" clId="{FE1EC424-18ED-4378-977D-1479D10A49B4}" dt="2025-10-18T07:26:51.961" v="1154" actId="20577"/>
        <pc:sldMkLst>
          <pc:docMk/>
          <pc:sldMk cId="4266571460" sldId="934"/>
        </pc:sldMkLst>
        <pc:spChg chg="mod">
          <ac:chgData name="Robert Voldnes" userId="09e023ad-8d6f-44f2-9bed-a42bc642d7cd" providerId="ADAL" clId="{FE1EC424-18ED-4378-977D-1479D10A49B4}" dt="2025-10-18T07:26:51.961" v="1154" actId="20577"/>
          <ac:spMkLst>
            <pc:docMk/>
            <pc:sldMk cId="4266571460" sldId="934"/>
            <ac:spMk id="2" creationId="{3D44B5C8-9CEC-4137-2008-7BCF3C9682A3}"/>
          </ac:spMkLst>
        </pc:spChg>
        <pc:spChg chg="mod">
          <ac:chgData name="Robert Voldnes" userId="09e023ad-8d6f-44f2-9bed-a42bc642d7cd" providerId="ADAL" clId="{FE1EC424-18ED-4378-977D-1479D10A49B4}" dt="2025-10-18T07:26:15.566" v="1121" actId="5793"/>
          <ac:spMkLst>
            <pc:docMk/>
            <pc:sldMk cId="4266571460" sldId="934"/>
            <ac:spMk id="3" creationId="{361BAAF3-92CA-CA31-6916-502B5310B3DA}"/>
          </ac:spMkLst>
        </pc:spChg>
      </pc:sldChg>
      <pc:sldChg chg="modSp new mod">
        <pc:chgData name="Robert Voldnes" userId="09e023ad-8d6f-44f2-9bed-a42bc642d7cd" providerId="ADAL" clId="{FE1EC424-18ED-4378-977D-1479D10A49B4}" dt="2025-11-08T08:11:52.242" v="1717" actId="5793"/>
        <pc:sldMkLst>
          <pc:docMk/>
          <pc:sldMk cId="544234549" sldId="935"/>
        </pc:sldMkLst>
        <pc:spChg chg="mod">
          <ac:chgData name="Robert Voldnes" userId="09e023ad-8d6f-44f2-9bed-a42bc642d7cd" providerId="ADAL" clId="{FE1EC424-18ED-4378-977D-1479D10A49B4}" dt="2025-10-18T07:27:00.600" v="1170" actId="20577"/>
          <ac:spMkLst>
            <pc:docMk/>
            <pc:sldMk cId="544234549" sldId="935"/>
            <ac:spMk id="2" creationId="{D2B444A0-153C-F957-6B86-AD20094C3A31}"/>
          </ac:spMkLst>
        </pc:spChg>
        <pc:spChg chg="mod">
          <ac:chgData name="Robert Voldnes" userId="09e023ad-8d6f-44f2-9bed-a42bc642d7cd" providerId="ADAL" clId="{FE1EC424-18ED-4378-977D-1479D10A49B4}" dt="2025-11-08T08:11:52.242" v="1717" actId="5793"/>
          <ac:spMkLst>
            <pc:docMk/>
            <pc:sldMk cId="544234549" sldId="935"/>
            <ac:spMk id="3" creationId="{74B3D351-AF34-27D7-7C8D-FDE66236611F}"/>
          </ac:spMkLst>
        </pc:spChg>
      </pc:sldChg>
      <pc:sldChg chg="modSp new mod">
        <pc:chgData name="Robert Voldnes" userId="09e023ad-8d6f-44f2-9bed-a42bc642d7cd" providerId="ADAL" clId="{FE1EC424-18ED-4378-977D-1479D10A49B4}" dt="2025-10-18T07:27:27.605" v="1249" actId="20577"/>
        <pc:sldMkLst>
          <pc:docMk/>
          <pc:sldMk cId="792333067" sldId="936"/>
        </pc:sldMkLst>
        <pc:spChg chg="mod">
          <ac:chgData name="Robert Voldnes" userId="09e023ad-8d6f-44f2-9bed-a42bc642d7cd" providerId="ADAL" clId="{FE1EC424-18ED-4378-977D-1479D10A49B4}" dt="2025-10-18T07:27:24.299" v="1242" actId="20577"/>
          <ac:spMkLst>
            <pc:docMk/>
            <pc:sldMk cId="792333067" sldId="936"/>
            <ac:spMk id="2" creationId="{C245829F-5B91-0F69-64B4-FCB5A238C912}"/>
          </ac:spMkLst>
        </pc:spChg>
        <pc:spChg chg="mod">
          <ac:chgData name="Robert Voldnes" userId="09e023ad-8d6f-44f2-9bed-a42bc642d7cd" providerId="ADAL" clId="{FE1EC424-18ED-4378-977D-1479D10A49B4}" dt="2025-10-18T07:27:27.605" v="1249" actId="20577"/>
          <ac:spMkLst>
            <pc:docMk/>
            <pc:sldMk cId="792333067" sldId="936"/>
            <ac:spMk id="3" creationId="{B54AAE64-6595-B319-9C59-E45FBEA0F462}"/>
          </ac:spMkLst>
        </pc:spChg>
      </pc:sldChg>
      <pc:sldChg chg="add">
        <pc:chgData name="Robert Voldnes" userId="09e023ad-8d6f-44f2-9bed-a42bc642d7cd" providerId="ADAL" clId="{FE1EC424-18ED-4378-977D-1479D10A49B4}" dt="2025-11-08T08:04:30.171" v="1356" actId="2890"/>
        <pc:sldMkLst>
          <pc:docMk/>
          <pc:sldMk cId="1120490051" sldId="937"/>
        </pc:sldMkLst>
      </pc:sldChg>
      <pc:sldChg chg="modSp new mod">
        <pc:chgData name="Robert Voldnes" userId="09e023ad-8d6f-44f2-9bed-a42bc642d7cd" providerId="ADAL" clId="{FE1EC424-18ED-4378-977D-1479D10A49B4}" dt="2025-11-09T18:17:50.429" v="1779" actId="20577"/>
        <pc:sldMkLst>
          <pc:docMk/>
          <pc:sldMk cId="1348766259" sldId="938"/>
        </pc:sldMkLst>
        <pc:spChg chg="mod">
          <ac:chgData name="Robert Voldnes" userId="09e023ad-8d6f-44f2-9bed-a42bc642d7cd" providerId="ADAL" clId="{FE1EC424-18ED-4378-977D-1479D10A49B4}" dt="2025-11-09T18:17:50.429" v="1779" actId="20577"/>
          <ac:spMkLst>
            <pc:docMk/>
            <pc:sldMk cId="1348766259" sldId="938"/>
            <ac:spMk id="2" creationId="{1E5975F5-93A4-9568-B69B-A19F6D106120}"/>
          </ac:spMkLst>
        </pc:spChg>
      </pc:sldChg>
      <pc:sldChg chg="modSp new mod">
        <pc:chgData name="Robert Voldnes" userId="09e023ad-8d6f-44f2-9bed-a42bc642d7cd" providerId="ADAL" clId="{FE1EC424-18ED-4378-977D-1479D10A49B4}" dt="2025-11-09T18:17:41.004" v="1745" actId="20577"/>
        <pc:sldMkLst>
          <pc:docMk/>
          <pc:sldMk cId="1842438006" sldId="939"/>
        </pc:sldMkLst>
        <pc:spChg chg="mod">
          <ac:chgData name="Robert Voldnes" userId="09e023ad-8d6f-44f2-9bed-a42bc642d7cd" providerId="ADAL" clId="{FE1EC424-18ED-4378-977D-1479D10A49B4}" dt="2025-11-09T18:17:41.004" v="1745" actId="20577"/>
          <ac:spMkLst>
            <pc:docMk/>
            <pc:sldMk cId="1842438006" sldId="939"/>
            <ac:spMk id="2" creationId="{B8099D7C-45C3-436B-9DA5-050E0A298661}"/>
          </ac:spMkLst>
        </pc:spChg>
      </pc:sldChg>
      <pc:sldChg chg="modSp new mod">
        <pc:chgData name="Robert Voldnes" userId="09e023ad-8d6f-44f2-9bed-a42bc642d7cd" providerId="ADAL" clId="{FE1EC424-18ED-4378-977D-1479D10A49B4}" dt="2025-11-09T18:18:02.545" v="1794" actId="20577"/>
        <pc:sldMkLst>
          <pc:docMk/>
          <pc:sldMk cId="3373301430" sldId="940"/>
        </pc:sldMkLst>
        <pc:spChg chg="mod">
          <ac:chgData name="Robert Voldnes" userId="09e023ad-8d6f-44f2-9bed-a42bc642d7cd" providerId="ADAL" clId="{FE1EC424-18ED-4378-977D-1479D10A49B4}" dt="2025-11-09T18:18:02.545" v="1794" actId="20577"/>
          <ac:spMkLst>
            <pc:docMk/>
            <pc:sldMk cId="3373301430" sldId="940"/>
            <ac:spMk id="2" creationId="{E182CAAD-0CD1-1361-B05F-4E4499D36B6C}"/>
          </ac:spMkLst>
        </pc:spChg>
      </pc:sldChg>
      <pc:sldChg chg="modSp new mod">
        <pc:chgData name="Robert Voldnes" userId="09e023ad-8d6f-44f2-9bed-a42bc642d7cd" providerId="ADAL" clId="{FE1EC424-18ED-4378-977D-1479D10A49B4}" dt="2025-11-09T18:18:12.453" v="1809" actId="20577"/>
        <pc:sldMkLst>
          <pc:docMk/>
          <pc:sldMk cId="2269527464" sldId="941"/>
        </pc:sldMkLst>
        <pc:spChg chg="mod">
          <ac:chgData name="Robert Voldnes" userId="09e023ad-8d6f-44f2-9bed-a42bc642d7cd" providerId="ADAL" clId="{FE1EC424-18ED-4378-977D-1479D10A49B4}" dt="2025-11-09T18:18:12.453" v="1809" actId="20577"/>
          <ac:spMkLst>
            <pc:docMk/>
            <pc:sldMk cId="2269527464" sldId="941"/>
            <ac:spMk id="2" creationId="{1C452C26-E2C7-9476-A4BD-C9F21AB9480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8E100-F4E2-4CD5-A4D8-3B2EB5FCFAE0}" type="datetimeFigureOut">
              <a:rPr lang="nb-NO" smtClean="0"/>
              <a:t>16.11.2025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6E600-1080-46E7-AFE4-3549799CC2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876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6E600-1080-46E7-AFE4-3549799CC20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05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E0440-66E7-46E9-B06D-C792A377E7EC}" type="slidenum">
              <a:rPr lang="nn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3260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E0440-66E7-46E9-B06D-C792A377E7EC}" type="slidenum">
              <a:rPr lang="nn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0863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E0440-66E7-46E9-B06D-C792A377E7EC}" type="slidenum">
              <a:rPr lang="nn-NO" smtClean="0"/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3691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B8BF85-338D-F803-FA4A-F2A6AFA2A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5E4EC5A-04F1-A319-C517-E49EA4B1B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305D12-70B5-4EEE-3DF9-118DC251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0ED-FECA-4359-923E-80C25A8AC1C4}" type="datetimeFigureOut">
              <a:rPr lang="nb-NO" smtClean="0"/>
              <a:t>16.11.2025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05CEFF-7D56-9098-82CA-E7D6C875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C64DCC-09BF-9072-C4A8-E0DDA511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9035-578F-4B39-B6A4-787550AD53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394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CC83B0-2C38-DB20-A699-B375989E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546D4C8-01FC-1149-9105-25A9D0C88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F1C53DE-0549-A2BE-FE19-62C41520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0ED-FECA-4359-923E-80C25A8AC1C4}" type="datetimeFigureOut">
              <a:rPr lang="nb-NO" smtClean="0"/>
              <a:t>16.11.2025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D277CB-517A-DE72-BC62-64FC8D71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3BADB8-B321-7C9A-725A-54F9BA6C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9035-578F-4B39-B6A4-787550AD53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727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176CAAA-E5AC-C966-7722-D2C55872E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6FC65EF-47C7-DC29-5DE0-2F60EE465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CEAEFE-5885-DA38-6713-968A3D7E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0ED-FECA-4359-923E-80C25A8AC1C4}" type="datetimeFigureOut">
              <a:rPr lang="nb-NO" smtClean="0"/>
              <a:t>16.11.2025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B69EE7-CD0C-465F-E256-D795DAF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34BA76-3555-016A-0D2B-B7DF9E4F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9035-578F-4B39-B6A4-787550AD53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072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028970-F70C-8CF0-832B-DB293FBE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C59ADF-6214-8A46-CEA3-F85DB81DB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BB29C0-B0EA-CC27-F132-183976D3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0ED-FECA-4359-923E-80C25A8AC1C4}" type="datetimeFigureOut">
              <a:rPr lang="nb-NO" smtClean="0"/>
              <a:t>16.11.2025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D5EAAE-0514-537E-E181-409AE81A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6837BC-44F0-D693-C241-FE28FFBE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9035-578F-4B39-B6A4-787550AD53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083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430BB7-B5E1-DBFE-9600-877111F9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0231FC8-2341-11C2-15D9-48F73C992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84DF989-6EA5-E559-8BFC-A2D9A02A7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0ED-FECA-4359-923E-80C25A8AC1C4}" type="datetimeFigureOut">
              <a:rPr lang="nb-NO" smtClean="0"/>
              <a:t>16.11.2025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AF51740-98D3-BB79-965C-2E1D9D42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43444FB-F500-7FAF-CB5A-04D131F9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9035-578F-4B39-B6A4-787550AD53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057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71DD4D-F391-AD7A-3770-63031278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A233F3-38AA-12C2-C47F-AB24EB2A2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6AD3BB-F36A-3BBA-4507-220EAB837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1F0B58-AD82-80A9-CF61-1D6CDF25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0ED-FECA-4359-923E-80C25A8AC1C4}" type="datetimeFigureOut">
              <a:rPr lang="nb-NO" smtClean="0"/>
              <a:t>16.11.2025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9EBABC-192A-395F-2B01-6534E866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89EBC8D-3F99-72ED-E229-85FB87D5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9035-578F-4B39-B6A4-787550AD53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889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8FDC92-30A0-35BB-C510-96AF57AF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63ECDB-9F31-DFB8-76A6-2BF945CD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97B3388-157D-761D-D080-36CC38566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2CFCD94-14D9-94B3-5318-6EE2E9CE0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3032E5B-5FC5-5D11-E74C-26E66A637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5ECFDF9-04CA-9550-DDF2-A7359E5B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0ED-FECA-4359-923E-80C25A8AC1C4}" type="datetimeFigureOut">
              <a:rPr lang="nb-NO" smtClean="0"/>
              <a:t>16.11.2025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7817F83-0590-140B-8F23-93C5AA6B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CCF09F7-CA4B-E0A7-B3C0-85C30F3B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9035-578F-4B39-B6A4-787550AD53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22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BADCFE-4F8E-3090-C52E-645EAB53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A87BDC7-DDC6-94EF-2CA2-BD89FE38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0ED-FECA-4359-923E-80C25A8AC1C4}" type="datetimeFigureOut">
              <a:rPr lang="nb-NO" smtClean="0"/>
              <a:t>16.11.2025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1421F4B-481A-7444-94D6-BD45B51C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D80525F-5B1C-6677-6D6B-36B8C9D8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9035-578F-4B39-B6A4-787550AD53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87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894193E-0E0B-C6CC-2999-86074D24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0ED-FECA-4359-923E-80C25A8AC1C4}" type="datetimeFigureOut">
              <a:rPr lang="nb-NO" smtClean="0"/>
              <a:t>16.11.2025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9117F11-06A9-A3D7-B4DB-295B254D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F16087-F7C9-96CD-30F5-5744C398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9035-578F-4B39-B6A4-787550AD53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411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909350-15C6-A2D7-F590-3B838D78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880A45-1875-B4F9-0F5D-728418AD9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DD36419-A9DC-FCAC-F451-669744061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61CE65-D472-23DF-8A26-F140162C9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0ED-FECA-4359-923E-80C25A8AC1C4}" type="datetimeFigureOut">
              <a:rPr lang="nb-NO" smtClean="0"/>
              <a:t>16.11.2025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3D58F96-D90B-C37A-C6EB-BA758411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3B2DBF6-8D91-4A69-B39C-CA71794B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9035-578F-4B39-B6A4-787550AD53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90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1F97B8-1208-7944-9BD8-693F76A8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9F45FE-2BAE-3AA0-5A76-F11DC8750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4ACC22-2E5C-02E4-C75B-2A163FFAC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B36BD28-8BE1-9873-FE89-58FA4CA1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A0ED-FECA-4359-923E-80C25A8AC1C4}" type="datetimeFigureOut">
              <a:rPr lang="nb-NO" smtClean="0"/>
              <a:t>16.11.2025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AB62106-76F6-60B7-5D53-955BE457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ACC6B40-85AD-3C25-C46C-EFD1810F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9035-578F-4B39-B6A4-787550AD53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10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1CD7398-55FA-934B-7E0B-F8FAC01A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1C26C44-A737-3991-7567-94EF04009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7E3314-A5BD-C103-6FF6-0AF94DE39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EEA0ED-FECA-4359-923E-80C25A8AC1C4}" type="datetimeFigureOut">
              <a:rPr lang="nb-NO" smtClean="0"/>
              <a:t>16.11.2025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D44934-68E1-217D-D5E6-4837CA8FD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B2F3FD-F104-5042-6ABE-BE5A6A543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129035-578F-4B39-B6A4-787550AD53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850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8302-A54F-25AE-4116-11C2FB98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/>
              <a:t>Til hjelp for klubbarbeidet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E567-166B-A89D-B3F6-9685FD35D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For å planlegge fremover.. </a:t>
            </a:r>
          </a:p>
          <a:p>
            <a:endParaRPr lang="nb-NO" dirty="0"/>
          </a:p>
          <a:p>
            <a:r>
              <a:rPr lang="nb-NO" dirty="0"/>
              <a:t>For å rekruttere til styret og komiteer..</a:t>
            </a:r>
          </a:p>
          <a:p>
            <a:endParaRPr lang="nb-NO" dirty="0"/>
          </a:p>
          <a:p>
            <a:r>
              <a:rPr lang="nb-NO" dirty="0"/>
              <a:t>Styrke klubbens indre liv..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i="1" dirty="0"/>
              <a:t>For å engasjere og tenke nytt  (engage – adapt)..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i="1" dirty="0">
                <a:solidFill>
                  <a:srgbClr val="FF0000"/>
                </a:solidFill>
              </a:rPr>
              <a:t>Gjerne i forkant av PELS – i mars !</a:t>
            </a:r>
          </a:p>
        </p:txBody>
      </p:sp>
    </p:spTree>
    <p:extLst>
      <p:ext uri="{BB962C8B-B14F-4D97-AF65-F5344CB8AC3E}">
        <p14:creationId xmlns:p14="http://schemas.microsoft.com/office/powerpoint/2010/main" val="370654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975F5-93A4-9568-B69B-A19F6D10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Videreutvikle?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18439-C5F0-38AE-06DA-7BBC890F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76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E123-11AA-7B5D-193B-F1EF3EC2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54" y="245205"/>
            <a:ext cx="11738846" cy="1021463"/>
          </a:xfrm>
        </p:spPr>
        <p:txBody>
          <a:bodyPr>
            <a:normAutofit fontScale="90000"/>
          </a:bodyPr>
          <a:lstStyle/>
          <a:p>
            <a:br>
              <a:rPr lang="nn-NO" b="1" dirty="0">
                <a:solidFill>
                  <a:srgbClr val="5F2987"/>
                </a:solidFill>
                <a:latin typeface="+mn-lt"/>
              </a:rPr>
            </a:br>
            <a:br>
              <a:rPr lang="nn-NO" b="1" dirty="0">
                <a:solidFill>
                  <a:srgbClr val="5F2987"/>
                </a:solidFill>
                <a:latin typeface="+mn-lt"/>
              </a:rPr>
            </a:br>
            <a:r>
              <a:rPr lang="nn-NO" b="1" dirty="0">
                <a:solidFill>
                  <a:srgbClr val="5F2987"/>
                </a:solidFill>
                <a:latin typeface="+mn-lt"/>
              </a:rPr>
              <a:t>Øke vår evne til endring:</a:t>
            </a:r>
            <a:br>
              <a:rPr lang="nn-NO" b="1" dirty="0">
                <a:solidFill>
                  <a:srgbClr val="5F2987"/>
                </a:solidFill>
                <a:latin typeface="+mn-lt"/>
              </a:rPr>
            </a:br>
            <a:r>
              <a:rPr lang="nb-NO" sz="1800" b="1" dirty="0">
                <a:solidFill>
                  <a:srgbClr val="5F2987"/>
                </a:solidFill>
                <a:latin typeface="+mn-lt"/>
              </a:rPr>
              <a:t>Gjøre </a:t>
            </a:r>
            <a:r>
              <a:rPr lang="nb-NO" sz="1800" b="1" dirty="0" err="1">
                <a:solidFill>
                  <a:srgbClr val="5F2987"/>
                </a:solidFill>
                <a:latin typeface="+mn-lt"/>
              </a:rPr>
              <a:t>Rotary</a:t>
            </a:r>
            <a:r>
              <a:rPr lang="nb-NO" sz="1800" b="1" dirty="0">
                <a:solidFill>
                  <a:srgbClr val="5F2987"/>
                </a:solidFill>
                <a:latin typeface="+mn-lt"/>
              </a:rPr>
              <a:t> relevant i en verden i stadig endring </a:t>
            </a:r>
            <a:br>
              <a:rPr lang="en-US" sz="3600" b="1" dirty="0">
                <a:solidFill>
                  <a:srgbClr val="5F2987"/>
                </a:solidFill>
                <a:latin typeface="+mn-lt"/>
              </a:rPr>
            </a:br>
            <a:br>
              <a:rPr lang="en-US" sz="3600" b="1" dirty="0">
                <a:solidFill>
                  <a:srgbClr val="5F2987"/>
                </a:solidFill>
                <a:latin typeface="+mn-lt"/>
              </a:rPr>
            </a:br>
            <a:endParaRPr lang="en-US" sz="3600" b="1" dirty="0">
              <a:solidFill>
                <a:srgbClr val="5F2987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56D8D-EB01-9E1A-1AA4-567A3D7D9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62" y="1723340"/>
            <a:ext cx="11676807" cy="4769269"/>
          </a:xfrm>
        </p:spPr>
        <p:txBody>
          <a:bodyPr>
            <a:normAutofit/>
          </a:bodyPr>
          <a:lstStyle/>
          <a:p>
            <a:pPr marL="457200" marR="553085" indent="-457200" rtl="0" fontAlgn="base">
              <a:buFont typeface="+mj-lt"/>
              <a:buAutoNum type="alphaLcPeriod"/>
            </a:pP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Bidra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til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nytenking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gjennom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bruk av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f.eks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Action Plan og SWOT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553085" indent="-457200" rtl="0" fontAlgn="base">
              <a:buFont typeface="+mj-lt"/>
              <a:buAutoNum type="alphaLcPeriod"/>
            </a:pP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Bidra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til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amarbeid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og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erfaringsutveksling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mellom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klubber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553085" indent="-457200" rtl="0" fontAlgn="base">
              <a:buFont typeface="+mj-lt"/>
              <a:buAutoNum type="alphaLcPeriod"/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Bidra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til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erfaringsutveksling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klubben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553085" indent="-457200" rtl="0" fontAlgn="base">
              <a:buFont typeface="+mj-lt"/>
              <a:buAutoNum type="alphaLcPeriod"/>
            </a:pP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Rekruttere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yrkesaktive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medlemmer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553085" indent="-457200" rtl="0" fontAlgn="base">
              <a:buFont typeface="+mj-lt"/>
              <a:buAutoNum type="alphaLcPeriod"/>
            </a:pP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Skape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treffpunkt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mellom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generasjoner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klubbene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553085" indent="-457200" rtl="0" fontAlgn="base">
              <a:buFont typeface="+mj-lt"/>
              <a:buAutoNum type="alphaLcPeriod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vare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på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innovative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ideer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fra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medlemmene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553085" indent="-457200" rtl="0" fontAlgn="base">
              <a:buFont typeface="+mj-lt"/>
              <a:buAutoNum type="alphaLcPeriod"/>
            </a:pP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Øke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den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digitale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kunnskapen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klubben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553085" indent="-457200" rtl="0" fontAlgn="base">
              <a:buFont typeface="+mj-lt"/>
              <a:buAutoNum type="alphaLcPeriod"/>
            </a:pP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Stimulere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til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prosjekter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som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fenger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mange</a:t>
            </a:r>
          </a:p>
          <a:p>
            <a:pPr marL="457200" marR="553085" indent="-457200" rtl="0" fontAlgn="base">
              <a:buFont typeface="+mj-lt"/>
              <a:buAutoNum type="alphaLcPeriod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Dele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rotarystoff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gjennom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året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682608" indent="0" fontAlgn="base">
              <a:buNone/>
            </a:pPr>
            <a:r>
              <a:rPr lang="nb-NO" sz="2000" dirty="0">
                <a:solidFill>
                  <a:srgbClr val="FF0000"/>
                </a:solidFill>
                <a:latin typeface="Calibri" panose="020F0502020204030204" pitchFamily="34" charset="0"/>
              </a:rPr>
              <a:t>HVA HAR VI GJORT HER i ÅRET SOM GIKK ?</a:t>
            </a:r>
          </a:p>
          <a:p>
            <a:pPr marL="0" marR="682608" indent="0" fontAlgn="base">
              <a:buNone/>
            </a:pPr>
            <a:r>
              <a:rPr lang="nb-NO" sz="2000" dirty="0">
                <a:solidFill>
                  <a:srgbClr val="FF0000"/>
                </a:solidFill>
                <a:latin typeface="Calibri" panose="020F0502020204030204" pitchFamily="34" charset="0"/>
              </a:rPr>
              <a:t>Hva kan vi videreutvikle i året som kommer ?</a:t>
            </a:r>
          </a:p>
          <a:p>
            <a:pPr marL="0" marR="682608" indent="0" fontAlgn="base">
              <a:buNone/>
            </a:pPr>
            <a:r>
              <a:rPr lang="nb-NO" sz="2000" dirty="0">
                <a:solidFill>
                  <a:srgbClr val="FF0000"/>
                </a:solidFill>
                <a:latin typeface="Calibri" panose="020F0502020204030204" pitchFamily="34" charset="0"/>
              </a:rPr>
              <a:t>Hva kan ev.  distriktet hjelpe oss med ?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7CA94-1E91-C3C2-6CBB-DF403B7D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E4E4-A0B2-4D39-BCCC-C49A4945EA20}" type="datetime1">
              <a:rPr lang="en-US" smtClean="0"/>
              <a:t>11/16/2025</a:t>
            </a:fld>
            <a:endParaRPr lang="n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25F0D-4F1E-7BFF-80D5-7266132C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8C24-B73B-411D-9502-BF9576B4F05F}" type="slidenum">
              <a:rPr lang="nn-NO" smtClean="0"/>
              <a:t>11</a:t>
            </a:fld>
            <a:endParaRPr lang="nn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10F5B-6D2A-0526-2F9F-86EB3F795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931" y="2052528"/>
            <a:ext cx="4511310" cy="4769268"/>
          </a:xfrm>
          <a:prstGeom prst="rect">
            <a:avLst/>
          </a:prstGeom>
        </p:spPr>
      </p:pic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94CA2BA8-F3D8-FEA4-BFDB-F7C85011B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53" y="6012846"/>
            <a:ext cx="2743200" cy="8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4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2F9B-381E-A37B-FB2E-409351B0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har gjort.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E08E-9B05-A041-DEE6-960236198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X</a:t>
            </a:r>
          </a:p>
          <a:p>
            <a:r>
              <a:rPr lang="nb-NO" dirty="0"/>
              <a:t>X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284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99D7C-45C3-436B-9DA5-050E0A29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Videreutvikle?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5370-54C9-6E59-09D9-7FB178A68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243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C4D7-2524-0B92-D0C7-C332BFE3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77" y="55711"/>
            <a:ext cx="12004623" cy="1027359"/>
          </a:xfrm>
        </p:spPr>
        <p:txBody>
          <a:bodyPr>
            <a:normAutofit/>
          </a:bodyPr>
          <a:lstStyle/>
          <a:p>
            <a:r>
              <a:rPr lang="nn-NO" sz="3400" b="1" dirty="0">
                <a:solidFill>
                  <a:srgbClr val="058BBB"/>
                </a:solidFill>
                <a:latin typeface="+mn-lt"/>
              </a:rPr>
              <a:t>Nå ut til flere</a:t>
            </a:r>
            <a:r>
              <a:rPr lang="nn-NO" sz="2200" b="1" dirty="0">
                <a:solidFill>
                  <a:srgbClr val="058BBB"/>
                </a:solidFill>
                <a:latin typeface="+mn-lt"/>
              </a:rPr>
              <a:t>: </a:t>
            </a:r>
            <a:br>
              <a:rPr lang="nn-NO" sz="2200" b="1" dirty="0">
                <a:solidFill>
                  <a:srgbClr val="058BBB"/>
                </a:solidFill>
                <a:latin typeface="+mn-lt"/>
              </a:rPr>
            </a:br>
            <a:r>
              <a:rPr lang="nb-NO" sz="1600" b="1" dirty="0">
                <a:solidFill>
                  <a:srgbClr val="058BBB"/>
                </a:solidFill>
                <a:latin typeface="+mn-lt"/>
              </a:rPr>
              <a:t>Tiltrekke oss nye medlemmer og involvere personer utenfor Rotary</a:t>
            </a:r>
            <a:endParaRPr lang="en-US" sz="1600" dirty="0">
              <a:solidFill>
                <a:srgbClr val="058BB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C9ED7-BE20-2313-C901-8AFEFC4BA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51" y="1292154"/>
            <a:ext cx="9150405" cy="5246758"/>
          </a:xfrm>
        </p:spPr>
        <p:txBody>
          <a:bodyPr>
            <a:normAutofit fontScale="32500" lnSpcReduction="20000"/>
          </a:bodyPr>
          <a:lstStyle/>
          <a:p>
            <a:pPr marL="342900" marR="525145" indent="-342900" rtl="0" fontAlgn="base">
              <a:buFont typeface="+mj-lt"/>
              <a:buAutoNum type="alphaLcPeriod"/>
            </a:pPr>
            <a:r>
              <a:rPr lang="nb-NO" sz="7200" b="0" i="0" u="none" strike="noStrike" dirty="0">
                <a:effectLst/>
                <a:latin typeface="Calibri" panose="020F0502020204030204" pitchFamily="34" charset="0"/>
              </a:rPr>
              <a:t>Fokusere på åpenhet på hva vi gjør</a:t>
            </a:r>
          </a:p>
          <a:p>
            <a:pPr marL="342900" marR="520700" indent="-342900" rtl="0" fontAlgn="base">
              <a:buFont typeface="+mj-lt"/>
              <a:buAutoNum type="alphaLcPeriod"/>
            </a:pPr>
            <a:r>
              <a:rPr lang="nb-NO" sz="7200" dirty="0">
                <a:latin typeface="Calibri" panose="020F0502020204030204" pitchFamily="34" charset="0"/>
              </a:rPr>
              <a:t>Tenke m</a:t>
            </a:r>
            <a:r>
              <a:rPr lang="nb-NO" sz="7200" b="0" i="0" u="none" strike="noStrike" dirty="0">
                <a:effectLst/>
                <a:latin typeface="Calibri" panose="020F0502020204030204" pitchFamily="34" charset="0"/>
              </a:rPr>
              <a:t>edlemsutvikling  </a:t>
            </a:r>
          </a:p>
          <a:p>
            <a:pPr marL="342900" marR="525145" indent="-342900" rtl="0" fontAlgn="base">
              <a:buFont typeface="+mj-lt"/>
              <a:buAutoNum type="alphaLcPeriod"/>
            </a:pPr>
            <a:r>
              <a:rPr lang="nb-NO" sz="7200" b="0" i="0" u="none" strike="noStrike" dirty="0">
                <a:effectLst/>
                <a:latin typeface="Calibri" panose="020F0502020204030204" pitchFamily="34" charset="0"/>
              </a:rPr>
              <a:t>Videreutvikle medlemskapskomiteens verktøykasse</a:t>
            </a:r>
          </a:p>
          <a:p>
            <a:pPr marL="342900" marR="525145" indent="-342900" rtl="0" fontAlgn="base">
              <a:buFont typeface="+mj-lt"/>
              <a:buAutoNum type="alphaLcPeriod"/>
            </a:pPr>
            <a:r>
              <a:rPr lang="nb-NO" sz="7200" b="0" i="0" u="none" strike="noStrike" dirty="0">
                <a:effectLst/>
                <a:latin typeface="Calibri" panose="020F0502020204030204" pitchFamily="34" charset="0"/>
              </a:rPr>
              <a:t>Fokusere på mangfold. Representerer klubben mangfoldet i lokalsamfunnet?</a:t>
            </a:r>
          </a:p>
          <a:p>
            <a:pPr marL="342900" marR="525145" indent="-342900" rtl="0" fontAlgn="base">
              <a:buFont typeface="+mj-lt"/>
              <a:buAutoNum type="alphaLcPeriod"/>
            </a:pPr>
            <a:r>
              <a:rPr lang="nb-NO" sz="7200" b="0" i="0" u="none" strike="noStrike" dirty="0">
                <a:effectLst/>
                <a:latin typeface="Calibri" panose="020F0502020204030204" pitchFamily="34" charset="0"/>
              </a:rPr>
              <a:t>Ha åpne møter og fange opp potensielle nye medlemmer</a:t>
            </a:r>
          </a:p>
          <a:p>
            <a:pPr marL="342900" marR="525145" indent="-342900" rtl="0" fontAlgn="base">
              <a:buFont typeface="+mj-lt"/>
              <a:buAutoNum type="alphaLcPeriod"/>
            </a:pPr>
            <a:r>
              <a:rPr lang="nb-NO" sz="7200" b="0" i="0" u="none" strike="noStrike" dirty="0">
                <a:effectLst/>
                <a:latin typeface="Calibri" panose="020F0502020204030204" pitchFamily="34" charset="0"/>
              </a:rPr>
              <a:t>Ta del i intercitymøter</a:t>
            </a:r>
          </a:p>
          <a:p>
            <a:pPr marL="342900" marR="525145" indent="-342900" rtl="0" fontAlgn="base">
              <a:buFont typeface="+mj-lt"/>
              <a:buAutoNum type="alphaLcPeriod"/>
            </a:pPr>
            <a:r>
              <a:rPr lang="nb-NO" sz="7200" b="0" i="0" u="none" strike="noStrike" dirty="0">
                <a:effectLst/>
                <a:latin typeface="Calibri" panose="020F0502020204030204" pitchFamily="34" charset="0"/>
              </a:rPr>
              <a:t>Sørge for oppdaterte nettsider og sosiale medier, og oppfordre til lik og del. (husk relevant stoff for ikke-medlemmer på sidene)</a:t>
            </a:r>
          </a:p>
          <a:p>
            <a:pPr marL="342900" marR="525145" indent="-342900" rtl="0" fontAlgn="base">
              <a:buFont typeface="+mj-lt"/>
              <a:buAutoNum type="alphaLcPeriod"/>
            </a:pPr>
            <a:r>
              <a:rPr lang="nb-NO" sz="7200" b="0" i="0" u="none" strike="noStrike" dirty="0">
                <a:effectLst/>
                <a:latin typeface="Calibri" panose="020F0502020204030204" pitchFamily="34" charset="0"/>
              </a:rPr>
              <a:t>Synliggjøre aksjoner og </a:t>
            </a:r>
            <a:r>
              <a:rPr lang="nb-NO" sz="7200" dirty="0">
                <a:latin typeface="Calibri" panose="020F0502020204030204" pitchFamily="34" charset="0"/>
              </a:rPr>
              <a:t>prosjekt</a:t>
            </a:r>
            <a:endParaRPr lang="nb-NO" sz="7200" b="0" i="0" u="none" strike="noStrike" dirty="0">
              <a:effectLst/>
              <a:latin typeface="Calibri" panose="020F0502020204030204" pitchFamily="34" charset="0"/>
            </a:endParaRPr>
          </a:p>
          <a:p>
            <a:pPr marL="342900" marR="525145" indent="-342900" rtl="0" fontAlgn="base">
              <a:buFont typeface="+mj-lt"/>
              <a:buAutoNum type="alphaLcPeriod"/>
            </a:pPr>
            <a:r>
              <a:rPr lang="nb-NO" sz="7200" b="0" i="0" u="none" strike="noStrike" dirty="0">
                <a:effectLst/>
                <a:latin typeface="Calibri" panose="020F0502020204030204" pitchFamily="34" charset="0"/>
              </a:rPr>
              <a:t>Være synlige som rotarianere: bruke nål og materiell med logo</a:t>
            </a:r>
          </a:p>
          <a:p>
            <a:pPr marL="0" marR="682608" indent="0" fontAlgn="base">
              <a:buNone/>
            </a:pPr>
            <a:r>
              <a:rPr lang="nb-NO" sz="6200" dirty="0">
                <a:solidFill>
                  <a:srgbClr val="FF0000"/>
                </a:solidFill>
                <a:latin typeface="Calibri" panose="020F0502020204030204" pitchFamily="34" charset="0"/>
              </a:rPr>
              <a:t>HVA HAR VI GJORT HER i ÅRET SOM GIKK ?</a:t>
            </a:r>
          </a:p>
          <a:p>
            <a:pPr marL="0" marR="682608" indent="0" fontAlgn="base">
              <a:buNone/>
            </a:pPr>
            <a:r>
              <a:rPr lang="nb-NO" sz="6200" dirty="0">
                <a:solidFill>
                  <a:srgbClr val="FF0000"/>
                </a:solidFill>
                <a:latin typeface="Calibri" panose="020F0502020204030204" pitchFamily="34" charset="0"/>
              </a:rPr>
              <a:t>Hva kan vi videreutvikle i året som kommer ?</a:t>
            </a:r>
          </a:p>
          <a:p>
            <a:pPr marL="0" marR="682608" indent="0" fontAlgn="base">
              <a:buNone/>
            </a:pPr>
            <a:r>
              <a:rPr lang="nb-NO" sz="6200" dirty="0">
                <a:solidFill>
                  <a:srgbClr val="FF0000"/>
                </a:solidFill>
                <a:latin typeface="Calibri" panose="020F0502020204030204" pitchFamily="34" charset="0"/>
              </a:rPr>
              <a:t>Hva kan ev.  distriktet hjelpe oss med ?</a:t>
            </a:r>
            <a:endParaRPr lang="en-US" sz="6200" dirty="0">
              <a:solidFill>
                <a:srgbClr val="FF0000"/>
              </a:solidFill>
            </a:endParaRPr>
          </a:p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A7078-FAC6-67F4-816C-708F3150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6474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9C49DA7-5387-464D-8128-9D9858CD97C6}" type="datetime1">
              <a:rPr lang="en-US" smtClean="0"/>
              <a:pPr>
                <a:spcAft>
                  <a:spcPts val="600"/>
                </a:spcAft>
              </a:pPr>
              <a:t>11/16/2025</a:t>
            </a:fld>
            <a:endParaRPr lang="nn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D173C-AF6C-2D9A-3562-4056CE28A9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069" b="-1"/>
          <a:stretch/>
        </p:blipFill>
        <p:spPr>
          <a:xfrm>
            <a:off x="8874176" y="1543986"/>
            <a:ext cx="3411037" cy="4896885"/>
          </a:xfrm>
          <a:prstGeom prst="rect">
            <a:avLst/>
          </a:prstGeom>
          <a:effectLst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4245C-8690-DDF3-3142-AE7A266F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51E8C24-B73B-411D-9502-BF9576B4F05F}" type="slidenum">
              <a:rPr lang="nn-NO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nn-NO" dirty="0">
              <a:solidFill>
                <a:srgbClr val="FFFFFF"/>
              </a:solidFill>
            </a:endParaRPr>
          </a:p>
        </p:txBody>
      </p:sp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CA95DE13-7C24-67ED-E3BE-81D6BC31D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856" y="6005506"/>
            <a:ext cx="2890859" cy="8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72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B5C8-9CEC-4137-2008-7BCF3C96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har gjort..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BAAF3-92CA-CA31-6916-502B5310B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X</a:t>
            </a:r>
          </a:p>
          <a:p>
            <a:r>
              <a:rPr lang="nb-NO" dirty="0"/>
              <a:t>X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657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CAAD-0CD1-1361-B05F-4E4499D3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Videreutvikle?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F4B7-022F-1D40-4DB1-C3BE63019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330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D741-AB23-E28E-C816-6D8E99FD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15" y="136525"/>
            <a:ext cx="11430001" cy="1328139"/>
          </a:xfrm>
        </p:spPr>
        <p:txBody>
          <a:bodyPr>
            <a:normAutofit fontScale="90000"/>
          </a:bodyPr>
          <a:lstStyle/>
          <a:p>
            <a:br>
              <a:rPr lang="nn-NO" sz="1600" b="1" dirty="0">
                <a:latin typeface="+mn-lt"/>
              </a:rPr>
            </a:br>
            <a:br>
              <a:rPr lang="nn-NO" sz="1600" b="1" dirty="0">
                <a:solidFill>
                  <a:srgbClr val="C00000"/>
                </a:solidFill>
                <a:latin typeface="+mn-lt"/>
              </a:rPr>
            </a:br>
            <a:r>
              <a:rPr lang="nn-NO" sz="4000" b="1" dirty="0">
                <a:solidFill>
                  <a:srgbClr val="C00000"/>
                </a:solidFill>
                <a:latin typeface="+mn-lt"/>
              </a:rPr>
              <a:t>Øke vår inflytelse:</a:t>
            </a:r>
            <a:br>
              <a:rPr lang="nn-NO" sz="4000" b="1" dirty="0">
                <a:solidFill>
                  <a:srgbClr val="C00000"/>
                </a:solidFill>
                <a:latin typeface="+mn-lt"/>
              </a:rPr>
            </a:br>
            <a:r>
              <a:rPr lang="nn-NO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nb-NO" sz="1800" b="1" dirty="0">
                <a:solidFill>
                  <a:srgbClr val="C00000"/>
                </a:solidFill>
                <a:latin typeface="+mn-lt"/>
              </a:rPr>
              <a:t>gjøre mer godt i verden</a:t>
            </a:r>
            <a:br>
              <a:rPr lang="nb-NO" sz="1600" b="1" dirty="0"/>
            </a:br>
            <a:br>
              <a:rPr lang="en-US" sz="1600" b="1" dirty="0"/>
            </a:br>
            <a:endParaRPr lang="en-US" sz="1600" dirty="0"/>
          </a:p>
        </p:txBody>
      </p:sp>
      <p:pic>
        <p:nvPicPr>
          <p:cNvPr id="7" name="Picture 6" descr="A person giving a injection to a baby&#10;&#10;AI-generated content may be incorrect.">
            <a:extLst>
              <a:ext uri="{FF2B5EF4-FFF2-40B4-BE49-F238E27FC236}">
                <a16:creationId xmlns:a16="http://schemas.microsoft.com/office/drawing/2014/main" id="{37EE7FAB-6A26-BA95-2297-AEC0666E98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1794"/>
          <a:stretch/>
        </p:blipFill>
        <p:spPr>
          <a:xfrm>
            <a:off x="1" y="1475416"/>
            <a:ext cx="3184070" cy="41416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7E64C-0104-3439-7762-E74AD09A8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075" y="1464663"/>
            <a:ext cx="8799227" cy="4739021"/>
          </a:xfrm>
        </p:spPr>
        <p:txBody>
          <a:bodyPr>
            <a:normAutofit/>
          </a:bodyPr>
          <a:lstStyle/>
          <a:p>
            <a:pPr marL="514350" marR="682608" indent="-514350" fontAlgn="base">
              <a:buFont typeface="+mj-lt"/>
              <a:buAutoNum type="alphaLcPeriod"/>
            </a:pPr>
            <a:r>
              <a:rPr lang="nb-NO" sz="1800" dirty="0">
                <a:latin typeface="Calibri" panose="020F0502020204030204" pitchFamily="34" charset="0"/>
              </a:rPr>
              <a:t>Innbetalinger til Polio+ og TRF</a:t>
            </a:r>
          </a:p>
          <a:p>
            <a:pPr marL="514350" marR="682608" indent="-514350" fontAlgn="base">
              <a:buFont typeface="+mj-lt"/>
              <a:buAutoNum type="alphaLcPeriod"/>
            </a:pPr>
            <a:r>
              <a:rPr lang="nb-NO" sz="1800" dirty="0">
                <a:latin typeface="Calibri" panose="020F0502020204030204" pitchFamily="34" charset="0"/>
              </a:rPr>
              <a:t>Ha fokus på at vi er en verdensomspennende organisasjon som gjør mye godt på jord - både ved informasjon ut til medlemmene, nettsida og i sosiale medier</a:t>
            </a:r>
          </a:p>
          <a:p>
            <a:pPr marL="514350" marR="682608" indent="-514350" fontAlgn="base">
              <a:buFont typeface="+mj-lt"/>
              <a:buAutoNum type="alphaLcPeriod"/>
            </a:pPr>
            <a:r>
              <a:rPr lang="nb-NO" sz="1800" dirty="0">
                <a:latin typeface="Calibri" panose="020F0502020204030204" pitchFamily="34" charset="0"/>
              </a:rPr>
              <a:t>Skapt blest rundt gode program som RYLA og ungdomsutveksling</a:t>
            </a:r>
          </a:p>
          <a:p>
            <a:pPr marL="514350" marR="682608" indent="-514350" fontAlgn="base">
              <a:buFont typeface="+mj-lt"/>
              <a:buAutoNum type="alphaLcPeriod"/>
            </a:pPr>
            <a:r>
              <a:rPr lang="nb-NO" sz="1800" dirty="0">
                <a:latin typeface="Calibri" panose="020F0502020204030204" pitchFamily="34" charset="0"/>
              </a:rPr>
              <a:t>Bruke Rotary-materiell med gode og relevante historier på nettsider, sosiale medier og media</a:t>
            </a:r>
          </a:p>
          <a:p>
            <a:pPr marL="514350" marR="682608" indent="-514350" fontAlgn="base">
              <a:buFont typeface="+mj-lt"/>
              <a:buAutoNum type="alphaLcPeriod"/>
            </a:pPr>
            <a:r>
              <a:rPr lang="nb-NO" sz="1800" dirty="0">
                <a:latin typeface="Calibri" panose="020F0502020204030204" pitchFamily="34" charset="0"/>
              </a:rPr>
              <a:t>Fokusere på de gode prosjektene klubbene har både lokalt og internasjonalt – og vise igjen i media og sosiale medier</a:t>
            </a:r>
          </a:p>
          <a:p>
            <a:pPr marL="514350" marR="682608" indent="-514350" fontAlgn="base">
              <a:buFont typeface="+mj-lt"/>
              <a:buAutoNum type="alphaLcPeriod"/>
            </a:pPr>
            <a:r>
              <a:rPr lang="nb-NO" sz="1800" dirty="0">
                <a:latin typeface="Calibri" panose="020F0502020204030204" pitchFamily="34" charset="0"/>
              </a:rPr>
              <a:t>Været synlige i lokalsamfunnet</a:t>
            </a:r>
          </a:p>
          <a:p>
            <a:pPr marL="514350" marR="682608" indent="-514350" fontAlgn="base">
              <a:buFont typeface="+mj-lt"/>
              <a:buAutoNum type="alphaLcPeriod"/>
            </a:pPr>
            <a:endParaRPr lang="nb-NO" sz="1800" dirty="0">
              <a:latin typeface="Calibri" panose="020F0502020204030204" pitchFamily="34" charset="0"/>
            </a:endParaRPr>
          </a:p>
          <a:p>
            <a:pPr marL="0" marR="682608" indent="0" fontAlgn="base">
              <a:buNone/>
            </a:pPr>
            <a:r>
              <a:rPr lang="nb-NO" sz="1800" dirty="0">
                <a:solidFill>
                  <a:srgbClr val="FF0000"/>
                </a:solidFill>
                <a:latin typeface="Calibri" panose="020F0502020204030204" pitchFamily="34" charset="0"/>
              </a:rPr>
              <a:t>HVA HAR VI GJORT HER i ÅRET SOM GIKK ?</a:t>
            </a:r>
          </a:p>
          <a:p>
            <a:pPr marL="0" marR="682608" indent="0" fontAlgn="base">
              <a:buNone/>
            </a:pPr>
            <a:r>
              <a:rPr lang="nb-NO" sz="1800" dirty="0">
                <a:solidFill>
                  <a:srgbClr val="FF0000"/>
                </a:solidFill>
                <a:latin typeface="Calibri" panose="020F0502020204030204" pitchFamily="34" charset="0"/>
              </a:rPr>
              <a:t>Hva kan vi videreutvikle i året som kommer ?</a:t>
            </a:r>
          </a:p>
          <a:p>
            <a:pPr marL="0" marR="682608" indent="0" fontAlgn="base">
              <a:buNone/>
            </a:pPr>
            <a:r>
              <a:rPr lang="nb-NO" sz="1800" dirty="0">
                <a:solidFill>
                  <a:srgbClr val="FF0000"/>
                </a:solidFill>
                <a:latin typeface="Calibri" panose="020F0502020204030204" pitchFamily="34" charset="0"/>
              </a:rPr>
              <a:t>Hva kan ev.  distriktet hjelpe oss med ?</a:t>
            </a:r>
          </a:p>
          <a:p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AD1D8-0A48-B792-015D-6A9845C1C2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9C49DA7-5387-464D-8128-9D9858CD97C6}" type="datetime1">
              <a:rPr lang="en-US" smtClean="0"/>
              <a:pPr>
                <a:spcAft>
                  <a:spcPts val="600"/>
                </a:spcAft>
              </a:pPr>
              <a:t>11/16/2025</a:t>
            </a:fld>
            <a:endParaRPr lang="n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723BD-C026-FBD1-3D43-D64C5578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51E8C24-B73B-411D-9502-BF9576B4F05F}" type="slidenum">
              <a:rPr lang="nn-NO" smtClean="0"/>
              <a:pPr>
                <a:spcAft>
                  <a:spcPts val="600"/>
                </a:spcAft>
              </a:pPr>
              <a:t>17</a:t>
            </a:fld>
            <a:endParaRPr lang="nn-NO" dirty="0"/>
          </a:p>
        </p:txBody>
      </p:sp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0A133A4F-B519-0F67-387A-414C7D6A5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4" y="5930103"/>
            <a:ext cx="2890859" cy="8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46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444A0-153C-F957-6B86-AD20094C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har gjort..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3D351-AF34-27D7-7C8D-FDE66236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X</a:t>
            </a:r>
          </a:p>
          <a:p>
            <a:r>
              <a:rPr lang="nb-NO" dirty="0"/>
              <a:t>X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4234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52C26-E2C7-9476-A4BD-C9F21AB9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Videreutvikle?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3E59A-A40D-1232-DDAD-1CCB1830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952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B3A1DE-064A-73C4-8D22-B9D99243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C7D7-C886-4EDC-8992-638CDFC66BAF}" type="datetime1">
              <a:rPr lang="en-US" smtClean="0"/>
              <a:t>11/16/2025</a:t>
            </a:fld>
            <a:endParaRPr lang="n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A5971-AFA0-7B92-79FF-A523FB1A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8C24-B73B-411D-9502-BF9576B4F05F}" type="slidenum">
              <a:rPr lang="nn-NO" smtClean="0"/>
              <a:t>2</a:t>
            </a:fld>
            <a:endParaRPr lang="nn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09982-523E-4258-1C0C-5841A2381AD5}"/>
              </a:ext>
            </a:extLst>
          </p:cNvPr>
          <p:cNvSpPr txBox="1"/>
          <p:nvPr/>
        </p:nvSpPr>
        <p:spPr>
          <a:xfrm>
            <a:off x="180722" y="4179793"/>
            <a:ext cx="11830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n-NO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nn-NO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1D1291-28DA-19AF-A4A4-567A379CC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66505"/>
          </a:xfrm>
          <a:prstGeom prst="rect">
            <a:avLst/>
          </a:prstGeom>
        </p:spPr>
      </p:pic>
      <p:pic>
        <p:nvPicPr>
          <p:cNvPr id="9" name="Picture 8" descr="A logo for a company&#10;&#10;AI-generated content may be incorrect.">
            <a:extLst>
              <a:ext uri="{FF2B5EF4-FFF2-40B4-BE49-F238E27FC236}">
                <a16:creationId xmlns:a16="http://schemas.microsoft.com/office/drawing/2014/main" id="{B9229F69-7EC6-2649-AB4F-D82816848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" y="4746616"/>
            <a:ext cx="2653513" cy="131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9A54-79D4-AA0E-3E46-95EF8A24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200" b="1" dirty="0"/>
              <a:t>Fremover. Oppsummert</a:t>
            </a:r>
            <a:br>
              <a:rPr lang="nn-NO" sz="3200" b="1" dirty="0"/>
            </a:br>
            <a:r>
              <a:rPr lang="nn-NO" sz="3200" b="1" dirty="0"/>
              <a:t>Hva blir de viktigste tingene for oss å jobbe videre med 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8DA02-F002-1E1A-66B2-CB6E24FB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n-NO" sz="2000" b="1" dirty="0">
                <a:solidFill>
                  <a:srgbClr val="5F2987"/>
                </a:solidFill>
              </a:rPr>
              <a:t>Øke evnen til endring</a:t>
            </a:r>
          </a:p>
          <a:p>
            <a:r>
              <a:rPr lang="nn-NO" sz="2000" b="1" dirty="0">
                <a:solidFill>
                  <a:srgbClr val="5F2987"/>
                </a:solidFill>
              </a:rPr>
              <a:t>Xxxx</a:t>
            </a:r>
          </a:p>
          <a:p>
            <a:endParaRPr lang="en-US" sz="2000" dirty="0"/>
          </a:p>
          <a:p>
            <a:r>
              <a:rPr lang="nn-NO" sz="2000" b="1" dirty="0">
                <a:solidFill>
                  <a:schemeClr val="accent2">
                    <a:lumMod val="75000"/>
                  </a:schemeClr>
                </a:solidFill>
              </a:rPr>
              <a:t>Øke medlemmenes engasjement</a:t>
            </a:r>
          </a:p>
          <a:p>
            <a:r>
              <a:rPr lang="nn-NO" sz="2000" b="1" dirty="0">
                <a:solidFill>
                  <a:schemeClr val="accent2">
                    <a:lumMod val="75000"/>
                  </a:schemeClr>
                </a:solidFill>
              </a:rPr>
              <a:t>Xxx</a:t>
            </a:r>
          </a:p>
          <a:p>
            <a:endParaRPr lang="nn-NO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n-NO" sz="2000" b="1" dirty="0">
                <a:solidFill>
                  <a:srgbClr val="058BBB"/>
                </a:solidFill>
              </a:rPr>
              <a:t>Nå ut til flere</a:t>
            </a:r>
          </a:p>
          <a:p>
            <a:r>
              <a:rPr lang="nn-NO" sz="2000" b="1" dirty="0">
                <a:solidFill>
                  <a:srgbClr val="058BBB"/>
                </a:solidFill>
              </a:rPr>
              <a:t>Xxxx</a:t>
            </a:r>
          </a:p>
          <a:p>
            <a:endParaRPr lang="nn-NO" sz="2000" b="1" dirty="0">
              <a:solidFill>
                <a:srgbClr val="058BBB"/>
              </a:solidFill>
            </a:endParaRPr>
          </a:p>
          <a:p>
            <a:r>
              <a:rPr lang="nn-NO" sz="2000" b="1" dirty="0">
                <a:solidFill>
                  <a:srgbClr val="C00000"/>
                </a:solidFill>
                <a:latin typeface="+mn-lt"/>
              </a:rPr>
              <a:t>Øke vår inflytelse</a:t>
            </a:r>
          </a:p>
          <a:p>
            <a:r>
              <a:rPr lang="nn-NO" sz="2000" b="1" dirty="0">
                <a:solidFill>
                  <a:srgbClr val="C00000"/>
                </a:solidFill>
                <a:latin typeface="+mn-lt"/>
              </a:rPr>
              <a:t>xxx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34B95-F51D-AD9B-E05F-296E5F847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Xx</a:t>
            </a:r>
            <a:r>
              <a:rPr lang="en-US" dirty="0"/>
              <a:t>/xx/</a:t>
            </a:r>
            <a:r>
              <a:rPr lang="en-US" dirty="0" err="1"/>
              <a:t>xxxx</a:t>
            </a:r>
            <a:endParaRPr lang="nn-NO" dirty="0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3103F269-A14E-5443-98A7-33D3EFC62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52" y="6012846"/>
            <a:ext cx="2873347" cy="8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22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829F-5B91-0F69-64B4-FCB5A238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vi eventuelt kunne trenge hjelp til?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AAE64-6595-B319-9C59-E45FBEA0F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X</a:t>
            </a:r>
          </a:p>
          <a:p>
            <a:r>
              <a:rPr lang="nb-NO" dirty="0"/>
              <a:t>X</a:t>
            </a:r>
          </a:p>
          <a:p>
            <a:r>
              <a:rPr lang="nb-NO" dirty="0"/>
              <a:t>X</a:t>
            </a:r>
          </a:p>
          <a:p>
            <a:r>
              <a:rPr lang="nb-NO" dirty="0"/>
              <a:t>X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23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26A90A-F21E-2686-9ACF-A28F912E0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366" y="865121"/>
            <a:ext cx="10543434" cy="5311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u="sng" dirty="0"/>
              <a:t>Hvorfor bruke en SWOT 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For; </a:t>
            </a:r>
          </a:p>
          <a:p>
            <a:r>
              <a:rPr lang="nb-NO" sz="2400" dirty="0"/>
              <a:t>Få en helhetlig oversikt:</a:t>
            </a:r>
          </a:p>
          <a:p>
            <a:r>
              <a:rPr lang="nb-NO" sz="2400" dirty="0"/>
              <a:t>Beslutningstaking:</a:t>
            </a:r>
          </a:p>
          <a:p>
            <a:endParaRPr lang="nb-NO" sz="2400" dirty="0"/>
          </a:p>
          <a:p>
            <a:pPr marL="0" indent="0">
              <a:buNone/>
            </a:pPr>
            <a:r>
              <a:rPr lang="nb-NO" sz="2400" b="1" i="1" dirty="0"/>
              <a:t>Få medlemmene med i prosessen / engasjere og tenke nytt.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9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3E9271-53F5-7AFA-A19A-A8200DA2C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Hva de fire elementene i en SWOT-analyse representerer:</a:t>
            </a:r>
          </a:p>
          <a:p>
            <a:endParaRPr lang="nb-NO" sz="2400" dirty="0"/>
          </a:p>
          <a:p>
            <a:r>
              <a:rPr lang="nb-NO" sz="2400" b="1" dirty="0"/>
              <a:t>Styrker - </a:t>
            </a:r>
            <a:r>
              <a:rPr lang="nb-NO" sz="2400" dirty="0"/>
              <a:t>Positive, faktorer som gir oss en fordel</a:t>
            </a:r>
          </a:p>
          <a:p>
            <a:r>
              <a:rPr lang="nb-NO" sz="2400" b="1" dirty="0"/>
              <a:t>Svakheter  -  </a:t>
            </a:r>
            <a:r>
              <a:rPr lang="nb-NO" sz="2400" dirty="0"/>
              <a:t>faktorer som kan hemme oss</a:t>
            </a:r>
          </a:p>
          <a:p>
            <a:r>
              <a:rPr lang="nb-NO" sz="2400" b="1" dirty="0"/>
              <a:t>Muligheter - </a:t>
            </a:r>
            <a:r>
              <a:rPr lang="nb-NO" sz="2400" dirty="0"/>
              <a:t>positive faktorer som kan utnyttes til fordel for oss</a:t>
            </a:r>
          </a:p>
          <a:p>
            <a:r>
              <a:rPr lang="nb-NO" sz="2400" b="1" dirty="0"/>
              <a:t>Trusler - </a:t>
            </a:r>
            <a:r>
              <a:rPr lang="nb-NO" sz="2400" dirty="0"/>
              <a:t>negative faktorer som kan utgjøre en risiko eller utfordring for oss</a:t>
            </a:r>
          </a:p>
          <a:p>
            <a:pPr marL="0" indent="0">
              <a:buNone/>
            </a:pPr>
            <a:endParaRPr lang="nb-NO" u="sng" dirty="0"/>
          </a:p>
          <a:p>
            <a:endParaRPr lang="nb-NO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41DC977C-0E50-52D7-931C-2BF7ABB8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SWOT</a:t>
            </a:r>
          </a:p>
        </p:txBody>
      </p:sp>
    </p:spTree>
    <p:extLst>
      <p:ext uri="{BB962C8B-B14F-4D97-AF65-F5344CB8AC3E}">
        <p14:creationId xmlns:p14="http://schemas.microsoft.com/office/powerpoint/2010/main" val="212617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C1C4D8-9E92-B129-B2C8-440A51BA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SWOT – klubbanalyse – ta gruppearbeid</a:t>
            </a:r>
          </a:p>
        </p:txBody>
      </p:sp>
      <p:graphicFrame>
        <p:nvGraphicFramePr>
          <p:cNvPr id="11" name="Tabell 11">
            <a:extLst>
              <a:ext uri="{FF2B5EF4-FFF2-40B4-BE49-F238E27FC236}">
                <a16:creationId xmlns:a16="http://schemas.microsoft.com/office/drawing/2014/main" id="{B29D833F-BDE8-A505-4294-5122AE9D5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65403"/>
              </p:ext>
            </p:extLst>
          </p:nvPr>
        </p:nvGraphicFramePr>
        <p:xfrm>
          <a:off x="838200" y="1620570"/>
          <a:ext cx="10377486" cy="44741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1836">
                  <a:extLst>
                    <a:ext uri="{9D8B030D-6E8A-4147-A177-3AD203B41FA5}">
                      <a16:colId xmlns:a16="http://schemas.microsoft.com/office/drawing/2014/main" val="1315963848"/>
                    </a:ext>
                  </a:extLst>
                </a:gridCol>
                <a:gridCol w="4842825">
                  <a:extLst>
                    <a:ext uri="{9D8B030D-6E8A-4147-A177-3AD203B41FA5}">
                      <a16:colId xmlns:a16="http://schemas.microsoft.com/office/drawing/2014/main" val="939628117"/>
                    </a:ext>
                  </a:extLst>
                </a:gridCol>
                <a:gridCol w="4842825">
                  <a:extLst>
                    <a:ext uri="{9D8B030D-6E8A-4147-A177-3AD203B41FA5}">
                      <a16:colId xmlns:a16="http://schemas.microsoft.com/office/drawing/2014/main" val="283049556"/>
                    </a:ext>
                  </a:extLst>
                </a:gridCol>
              </a:tblGrid>
              <a:tr h="325925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/>
                        <a:t>Hjelpsomt</a:t>
                      </a:r>
                    </a:p>
                    <a:p>
                      <a:pPr algn="ctr"/>
                      <a:r>
                        <a:rPr lang="nb-NO" sz="1200" i="1"/>
                        <a:t>for å nå målet</a:t>
                      </a:r>
                      <a:endParaRPr lang="nb-NO" i="1"/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/>
                        <a:t>Hindre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å nå målet</a:t>
                      </a:r>
                      <a:endParaRPr kumimoji="0" lang="nb-NO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817394"/>
                  </a:ext>
                </a:extLst>
              </a:tr>
              <a:tr h="1962765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/>
                    </a:p>
                  </a:txBody>
                  <a:tcPr vert="vert270">
                    <a:lnR w="12700" cmpd="sng">
                      <a:noFill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i="1" noProof="0"/>
                        <a:t>S </a:t>
                      </a:r>
                      <a:r>
                        <a:rPr lang="en-GB" i="1" noProof="0"/>
                        <a:t>– våre styrker/hva er vi gode på ?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GB" sz="1200" i="1" noProof="0"/>
                        <a:t>…</a:t>
                      </a:r>
                      <a:endParaRPr lang="en-GB" i="1" noProof="0" dirty="0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noProof="0"/>
                        <a:t>W </a:t>
                      </a:r>
                      <a:r>
                        <a:rPr lang="en-GB" i="1" noProof="0"/>
                        <a:t>–  våre “Svakheter” – mindre gode sider?</a:t>
                      </a:r>
                      <a:endParaRPr kumimoji="0" lang="en-GB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GB" i="1" noProof="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506074"/>
                  </a:ext>
                </a:extLst>
              </a:tr>
              <a:tr h="1962765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 vert="vert270"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noProof="0" dirty="0"/>
                        <a:t>O </a:t>
                      </a:r>
                      <a:r>
                        <a:rPr lang="en-GB" i="1" noProof="0" dirty="0"/>
                        <a:t>– </a:t>
                      </a:r>
                      <a:r>
                        <a:rPr lang="en-GB" i="1" noProof="0" dirty="0" err="1"/>
                        <a:t>våre</a:t>
                      </a:r>
                      <a:r>
                        <a:rPr lang="en-GB" i="1" noProof="0" dirty="0"/>
                        <a:t> </a:t>
                      </a:r>
                      <a:r>
                        <a:rPr lang="en-GB" i="1" noProof="0" dirty="0" err="1"/>
                        <a:t>muligheter</a:t>
                      </a:r>
                      <a:endParaRPr kumimoji="0" lang="en-GB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GB" i="1" noProof="0" dirty="0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noProof="0"/>
                        <a:t>T </a:t>
                      </a:r>
                      <a:r>
                        <a:rPr lang="en-GB" i="1" noProof="0"/>
                        <a:t>–  eventuelle trusler vi ser ?</a:t>
                      </a:r>
                      <a:endParaRPr kumimoji="0" lang="en-GB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GB" i="1" noProof="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718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33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03CCAD-B083-398F-B1DA-FFE894B2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AD7CFE-13FE-B07A-3902-FFF5E7688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Har vi en visjon ?</a:t>
            </a:r>
          </a:p>
          <a:p>
            <a:endParaRPr lang="nb-NO" dirty="0"/>
          </a:p>
          <a:p>
            <a:r>
              <a:rPr lang="nb-NO" dirty="0"/>
              <a:t>Ev. formuler/reformuler klubbens visjon her </a:t>
            </a:r>
            <a:r>
              <a:rPr lang="nb-NO" dirty="0">
                <a:sym typeface="Wingdings" panose="05000000000000000000" pitchFamily="2" charset="2"/>
              </a:rPr>
              <a:t>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i="1" dirty="0">
                <a:sym typeface="Wingdings" panose="05000000000000000000" pitchFamily="2" charset="2"/>
              </a:rPr>
              <a:t>- hva vil vi være  ? 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Dato..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375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33E58-D167-E586-659E-6986AAE65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770547-9855-FC15-C8E2-173DCF07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C7D7-C886-4EDC-8992-638CDFC66BAF}" type="datetime1">
              <a:rPr lang="en-US" smtClean="0"/>
              <a:t>11/16/2025</a:t>
            </a:fld>
            <a:endParaRPr lang="n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96F61-ED25-8DC3-FC7E-C7E066AB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8C24-B73B-411D-9502-BF9576B4F05F}" type="slidenum">
              <a:rPr lang="nn-NO" smtClean="0"/>
              <a:t>7</a:t>
            </a:fld>
            <a:endParaRPr lang="nn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4C413-1B26-E506-D67E-5C7691F2CB77}"/>
              </a:ext>
            </a:extLst>
          </p:cNvPr>
          <p:cNvSpPr txBox="1"/>
          <p:nvPr/>
        </p:nvSpPr>
        <p:spPr>
          <a:xfrm>
            <a:off x="180722" y="4179793"/>
            <a:ext cx="11830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800" b="1" dirty="0">
                <a:solidFill>
                  <a:schemeClr val="accent5">
                    <a:lumMod val="50000"/>
                  </a:schemeClr>
                </a:solidFill>
              </a:rPr>
              <a:t>Med referanse til mål og handlingsplan for .xx Rotaryklubb.</a:t>
            </a:r>
          </a:p>
          <a:p>
            <a:pPr algn="ctr"/>
            <a:r>
              <a:rPr lang="nn-NO" sz="2800" b="1" dirty="0">
                <a:solidFill>
                  <a:schemeClr val="accent5">
                    <a:lumMod val="50000"/>
                  </a:schemeClr>
                </a:solidFill>
              </a:rPr>
              <a:t>Dato:................</a:t>
            </a:r>
          </a:p>
          <a:p>
            <a:pPr algn="ctr"/>
            <a:endParaRPr lang="nn-NO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109515-EC79-2F0B-9DA2-942B362EA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66505"/>
          </a:xfrm>
          <a:prstGeom prst="rect">
            <a:avLst/>
          </a:prstGeom>
        </p:spPr>
      </p:pic>
      <p:pic>
        <p:nvPicPr>
          <p:cNvPr id="9" name="Picture 8" descr="A logo for a company&#10;&#10;AI-generated content may be incorrect.">
            <a:extLst>
              <a:ext uri="{FF2B5EF4-FFF2-40B4-BE49-F238E27FC236}">
                <a16:creationId xmlns:a16="http://schemas.microsoft.com/office/drawing/2014/main" id="{33044977-F040-B1D5-8612-12787D2C1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" y="4746616"/>
            <a:ext cx="2653513" cy="131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9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82598-4C26-56AE-3D38-DA9B33F5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87" y="343425"/>
            <a:ext cx="10521813" cy="1328139"/>
          </a:xfrm>
        </p:spPr>
        <p:txBody>
          <a:bodyPr>
            <a:normAutofit fontScale="90000"/>
          </a:bodyPr>
          <a:lstStyle/>
          <a:p>
            <a:r>
              <a:rPr lang="nn-NO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Hvordan øke medlemmenes engasjement ?</a:t>
            </a:r>
            <a:br>
              <a:rPr lang="nn-NO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nn-NO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 </a:t>
            </a:r>
            <a:r>
              <a:rPr lang="nn-NO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huske å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ønske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alle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velkommen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Vi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må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være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verdt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folks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tid</a:t>
            </a:r>
            <a:br>
              <a:rPr lang="en-US" sz="2800" b="1" dirty="0"/>
            </a:br>
            <a:endParaRPr lang="en-US" sz="2800" b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63939-AA12-F1AF-A79D-0173E93F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113" b="5"/>
          <a:stretch/>
        </p:blipFill>
        <p:spPr>
          <a:xfrm>
            <a:off x="-76199" y="1415775"/>
            <a:ext cx="4114800" cy="4940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7737-72ED-E885-B397-FC004ADAF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415775"/>
            <a:ext cx="8080948" cy="5044986"/>
          </a:xfrm>
        </p:spPr>
        <p:txBody>
          <a:bodyPr>
            <a:normAutofit/>
          </a:bodyPr>
          <a:lstStyle/>
          <a:p>
            <a:pPr marL="342900" marR="553085" indent="-342900" rtl="0" fontAlgn="base">
              <a:buFont typeface="+mj-lt"/>
              <a:buAutoNum type="alphaLcPeriod"/>
            </a:pPr>
            <a:r>
              <a:rPr lang="nb-NO" sz="1600" dirty="0">
                <a:latin typeface="Calibri" panose="020F0502020204030204" pitchFamily="34" charset="0"/>
              </a:rPr>
              <a:t>Ha relevante program</a:t>
            </a:r>
          </a:p>
          <a:p>
            <a:pPr marL="342900" marR="553085" indent="-342900" rtl="0" fontAlgn="base">
              <a:buFont typeface="+mj-lt"/>
              <a:buAutoNum type="alphaLcPeriod"/>
            </a:pPr>
            <a:r>
              <a:rPr lang="nb-NO" sz="1600" b="0" i="0" u="none" strike="noStrike" dirty="0">
                <a:effectLst/>
                <a:latin typeface="Calibri" panose="020F0502020204030204" pitchFamily="34" charset="0"/>
              </a:rPr>
              <a:t>Ha felles sosiale sammenkomster</a:t>
            </a:r>
          </a:p>
          <a:p>
            <a:pPr marL="342900" marR="553085" indent="-342900" rtl="0" fontAlgn="base">
              <a:buFont typeface="+mj-lt"/>
              <a:buAutoNum type="alphaLcPeriod"/>
            </a:pPr>
            <a:r>
              <a:rPr lang="nb-NO" sz="1600" b="0" i="0" u="none" strike="noStrike" dirty="0">
                <a:effectLst/>
                <a:latin typeface="Calibri" panose="020F0502020204030204" pitchFamily="34" charset="0"/>
              </a:rPr>
              <a:t>Bruke facebook-arrangement</a:t>
            </a:r>
          </a:p>
          <a:p>
            <a:pPr marL="342900" marR="553085" indent="-342900" rtl="0" fontAlgn="base">
              <a:buFont typeface="+mj-lt"/>
              <a:buAutoNum type="alphaLcPeriod"/>
            </a:pPr>
            <a:r>
              <a:rPr lang="nb-NO" sz="1600" dirty="0">
                <a:latin typeface="Calibri" panose="020F0502020204030204" pitchFamily="34" charset="0"/>
              </a:rPr>
              <a:t>Ha</a:t>
            </a:r>
            <a:r>
              <a:rPr lang="nb-NO" sz="1600" b="0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nb-NO" sz="1600" dirty="0">
                <a:latin typeface="Calibri" panose="020F0502020204030204" pitchFamily="34" charset="0"/>
              </a:rPr>
              <a:t>åpne </a:t>
            </a:r>
            <a:r>
              <a:rPr lang="nb-NO" sz="1600" b="0" i="0" u="none" strike="noStrike" dirty="0">
                <a:effectLst/>
                <a:latin typeface="Calibri" panose="020F0502020204030204" pitchFamily="34" charset="0"/>
              </a:rPr>
              <a:t>klubbkvelder</a:t>
            </a:r>
          </a:p>
          <a:p>
            <a:pPr marL="342900" marR="553085" indent="-342900" rtl="0" fontAlgn="base">
              <a:buFont typeface="+mj-lt"/>
              <a:buAutoNum type="alphaLcPeriod"/>
            </a:pPr>
            <a:r>
              <a:rPr lang="nb-NO" sz="1600" dirty="0">
                <a:latin typeface="Calibri" panose="020F0502020204030204" pitchFamily="34" charset="0"/>
              </a:rPr>
              <a:t>P</a:t>
            </a:r>
            <a:r>
              <a:rPr lang="nb-NO" sz="1600" b="0" i="0" u="none" strike="noStrike" dirty="0">
                <a:effectLst/>
                <a:latin typeface="Calibri" panose="020F0502020204030204" pitchFamily="34" charset="0"/>
              </a:rPr>
              <a:t>resident og andre delta på PELS og Distriktskonferanse</a:t>
            </a:r>
          </a:p>
          <a:p>
            <a:pPr marL="342900" marR="553085" indent="-342900" rtl="0" fontAlgn="base">
              <a:buFont typeface="+mj-lt"/>
              <a:buAutoNum type="alphaLcPeriod"/>
            </a:pPr>
            <a:r>
              <a:rPr lang="nb-NO" sz="1600" b="0" i="0" u="none" strike="noStrike" dirty="0">
                <a:effectLst/>
                <a:latin typeface="Calibri" panose="020F0502020204030204" pitchFamily="34" charset="0"/>
              </a:rPr>
              <a:t>Sende relevante medlemmer på styreseminar</a:t>
            </a:r>
            <a:r>
              <a:rPr lang="nb-NO" sz="1600" dirty="0">
                <a:latin typeface="Calibri" panose="020F0502020204030204" pitchFamily="34" charset="0"/>
              </a:rPr>
              <a:t> , RLI o.a.</a:t>
            </a:r>
            <a:endParaRPr lang="nb-NO" sz="1600" b="0" i="0" u="none" strike="noStrike" dirty="0">
              <a:effectLst/>
              <a:latin typeface="Calibri" panose="020F0502020204030204" pitchFamily="34" charset="0"/>
            </a:endParaRPr>
          </a:p>
          <a:p>
            <a:pPr marL="342900" marR="558800" indent="-342900" rtl="0" fontAlgn="base">
              <a:buFont typeface="+mj-lt"/>
              <a:buAutoNum type="alphaLcPeriod"/>
            </a:pPr>
            <a:r>
              <a:rPr lang="nb-NO" sz="1600" b="0" i="0" u="none" strike="noStrike" dirty="0">
                <a:effectLst/>
                <a:latin typeface="Calibri" panose="020F0502020204030204" pitchFamily="34" charset="0"/>
              </a:rPr>
              <a:t>Oppfordre til deltakelse i både klubbens og distriktets komiteer og roller</a:t>
            </a:r>
          </a:p>
          <a:p>
            <a:pPr marL="342900" marR="558800" indent="-342900" rtl="0" fontAlgn="base">
              <a:buFont typeface="+mj-lt"/>
              <a:buAutoNum type="alphaLcPeriod"/>
            </a:pPr>
            <a:r>
              <a:rPr lang="nb-NO" sz="1600" dirty="0">
                <a:latin typeface="Calibri" panose="020F0502020204030204" pitchFamily="34" charset="0"/>
              </a:rPr>
              <a:t>Ta gruppearbeid om klubben, målsettinger og visjon osb.</a:t>
            </a:r>
          </a:p>
          <a:p>
            <a:pPr marL="342900" marR="558800" indent="-342900" rtl="0" fontAlgn="base">
              <a:buFont typeface="+mj-lt"/>
              <a:buAutoNum type="alphaLcPeriod"/>
            </a:pPr>
            <a:r>
              <a:rPr lang="nb-NO" sz="1600" dirty="0">
                <a:latin typeface="Calibri" panose="020F0502020204030204" pitchFamily="34" charset="0"/>
              </a:rPr>
              <a:t>Ha gode prosjekt</a:t>
            </a:r>
          </a:p>
          <a:p>
            <a:pPr marL="342900" marR="558800" indent="-342900" rtl="0" fontAlgn="base">
              <a:buFont typeface="+mj-lt"/>
              <a:buAutoNum type="alphaLcPeriod"/>
            </a:pPr>
            <a:r>
              <a:rPr lang="nb-NO" sz="1600" b="0" i="0" u="none" strike="noStrike" dirty="0">
                <a:effectLst/>
                <a:latin typeface="Calibri" panose="020F0502020204030204" pitchFamily="34" charset="0"/>
              </a:rPr>
              <a:t>Se og hør medlemmene</a:t>
            </a:r>
          </a:p>
          <a:p>
            <a:pPr marL="0" marR="682608" indent="0" fontAlgn="base">
              <a:buNone/>
            </a:pPr>
            <a:r>
              <a:rPr lang="nb-NO" sz="1600" dirty="0">
                <a:solidFill>
                  <a:srgbClr val="FF0000"/>
                </a:solidFill>
                <a:latin typeface="Calibri" panose="020F0502020204030204" pitchFamily="34" charset="0"/>
              </a:rPr>
              <a:t>HVA HAR VI GJORT HER i ÅRET SOM GIKK ?</a:t>
            </a:r>
          </a:p>
          <a:p>
            <a:pPr marL="0" marR="682608" indent="0" fontAlgn="base">
              <a:buNone/>
            </a:pPr>
            <a:r>
              <a:rPr lang="nb-NO" sz="1600" dirty="0">
                <a:solidFill>
                  <a:srgbClr val="FF0000"/>
                </a:solidFill>
                <a:latin typeface="Calibri" panose="020F0502020204030204" pitchFamily="34" charset="0"/>
              </a:rPr>
              <a:t>Hva kan vi videreutvikle i året som kommer ?</a:t>
            </a:r>
          </a:p>
          <a:p>
            <a:pPr marL="0" marR="682608" indent="0" fontAlgn="base">
              <a:buNone/>
            </a:pPr>
            <a:r>
              <a:rPr lang="nb-NO" sz="1600" dirty="0">
                <a:solidFill>
                  <a:srgbClr val="FF0000"/>
                </a:solidFill>
                <a:latin typeface="Calibri" panose="020F0502020204030204" pitchFamily="34" charset="0"/>
              </a:rPr>
              <a:t>Hva kan ev.  distriktet hjelpe oss med ?</a:t>
            </a:r>
            <a:endParaRPr lang="nb-NO" sz="1600" b="0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1618D-7371-DD53-B823-5781F6CB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5B4ABD-1ED0-4535-BEDB-40EEAD1E8071}" type="datetime1">
              <a:rPr lang="en-US" smtClean="0"/>
              <a:pPr>
                <a:spcAft>
                  <a:spcPts val="600"/>
                </a:spcAft>
              </a:pPr>
              <a:t>11/16/2025</a:t>
            </a:fld>
            <a:endParaRPr lang="n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72415-2DF7-375A-C6CA-C87B0F95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51E8C24-B73B-411D-9502-BF9576B4F05F}" type="slidenum">
              <a:rPr lang="nn-NO" smtClean="0"/>
              <a:pPr>
                <a:spcAft>
                  <a:spcPts val="600"/>
                </a:spcAft>
              </a:pPr>
              <a:t>8</a:t>
            </a:fld>
            <a:endParaRPr lang="nn-NO"/>
          </a:p>
        </p:txBody>
      </p:sp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E2178734-ED9B-81F2-A99E-7F226D53D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092" y="6005506"/>
            <a:ext cx="2890859" cy="8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6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DC50-CDBC-C971-6220-AF1B404A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har gjort..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E6CB2-F233-5E4A-22C4-3D7384A04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X</a:t>
            </a:r>
          </a:p>
          <a:p>
            <a:r>
              <a:rPr lang="nb-NO" dirty="0"/>
              <a:t>X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6564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762</Words>
  <Application>Microsoft Office PowerPoint</Application>
  <PresentationFormat>Widescreen</PresentationFormat>
  <Paragraphs>149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Wingdings</vt:lpstr>
      <vt:lpstr>Office-tema</vt:lpstr>
      <vt:lpstr>Til hjelp for klubbarbeidet</vt:lpstr>
      <vt:lpstr>PowerPoint Presentation</vt:lpstr>
      <vt:lpstr>PowerPoint Presentation</vt:lpstr>
      <vt:lpstr>SWOT</vt:lpstr>
      <vt:lpstr>SWOT – klubbanalyse – ta gruppearbeid</vt:lpstr>
      <vt:lpstr>Visjon</vt:lpstr>
      <vt:lpstr>PowerPoint Presentation</vt:lpstr>
      <vt:lpstr>Hvordan øke medlemmenes engasjement ?  - huske å ønske alle velkommen. Vi må  være verdt folks tid </vt:lpstr>
      <vt:lpstr>Vi har gjort..</vt:lpstr>
      <vt:lpstr>Videreutvikle?</vt:lpstr>
      <vt:lpstr>  Øke vår evne til endring: Gjøre Rotary relevant i en verden i stadig endring   </vt:lpstr>
      <vt:lpstr>Vi har gjort.  </vt:lpstr>
      <vt:lpstr>Videreutvikle?</vt:lpstr>
      <vt:lpstr>Nå ut til flere:  Tiltrekke oss nye medlemmer og involvere personer utenfor Rotary</vt:lpstr>
      <vt:lpstr>Vi har gjort..</vt:lpstr>
      <vt:lpstr>Videreutvikle?</vt:lpstr>
      <vt:lpstr>  Øke vår inflytelse:  gjøre mer godt i verden  </vt:lpstr>
      <vt:lpstr>Vi har gjort..</vt:lpstr>
      <vt:lpstr>Videreutvikle?</vt:lpstr>
      <vt:lpstr>Fremover. Oppsummert Hva blir de viktigste tingene for oss å jobbe videre med ?</vt:lpstr>
      <vt:lpstr>Hva vi eventuelt kunne trenge hjelp til?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Voldnes</dc:creator>
  <cp:lastModifiedBy>Robert Voldnes</cp:lastModifiedBy>
  <cp:revision>5</cp:revision>
  <dcterms:created xsi:type="dcterms:W3CDTF">2025-10-08T11:18:24Z</dcterms:created>
  <dcterms:modified xsi:type="dcterms:W3CDTF">2025-11-16T14:10:48Z</dcterms:modified>
</cp:coreProperties>
</file>