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8" r:id="rId4"/>
  </p:sldMasterIdLst>
  <p:notesMasterIdLst>
    <p:notesMasterId r:id="rId30"/>
  </p:notesMasterIdLst>
  <p:sldIdLst>
    <p:sldId id="508" r:id="rId5"/>
    <p:sldId id="776" r:id="rId6"/>
    <p:sldId id="793" r:id="rId7"/>
    <p:sldId id="453" r:id="rId8"/>
    <p:sldId id="489" r:id="rId9"/>
    <p:sldId id="488" r:id="rId10"/>
    <p:sldId id="509" r:id="rId11"/>
    <p:sldId id="330" r:id="rId12"/>
    <p:sldId id="258" r:id="rId13"/>
    <p:sldId id="344" r:id="rId14"/>
    <p:sldId id="779" r:id="rId15"/>
    <p:sldId id="778" r:id="rId16"/>
    <p:sldId id="790" r:id="rId17"/>
    <p:sldId id="789" r:id="rId18"/>
    <p:sldId id="694" r:id="rId19"/>
    <p:sldId id="788" r:id="rId20"/>
    <p:sldId id="777" r:id="rId21"/>
    <p:sldId id="784" r:id="rId22"/>
    <p:sldId id="785" r:id="rId23"/>
    <p:sldId id="792" r:id="rId24"/>
    <p:sldId id="769" r:id="rId25"/>
    <p:sldId id="781" r:id="rId26"/>
    <p:sldId id="770" r:id="rId27"/>
    <p:sldId id="656" r:id="rId28"/>
    <p:sldId id="766" r:id="rId2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822"/>
    <a:srgbClr val="3357A6"/>
    <a:srgbClr val="855491"/>
    <a:srgbClr val="008E92"/>
    <a:srgbClr val="DA2727"/>
    <a:srgbClr val="5F2987"/>
    <a:srgbClr val="9E5122"/>
    <a:srgbClr val="04739A"/>
    <a:srgbClr val="058BBB"/>
    <a:srgbClr val="652B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CE9687-52FF-4F9E-A76A-75022A770823}" v="7" dt="2024-03-17T12:35:43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081" autoAdjust="0"/>
  </p:normalViewPr>
  <p:slideViewPr>
    <p:cSldViewPr snapToGrid="0">
      <p:cViewPr varScale="1">
        <p:scale>
          <a:sx n="102" d="100"/>
          <a:sy n="102" d="100"/>
        </p:scale>
        <p:origin x="834" y="72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-Karin Burge Andersson" userId="4f60ddc7f06cabc8" providerId="LiveId" clId="{89CE9687-52FF-4F9E-A76A-75022A770823}"/>
    <pc:docChg chg="custSel delSld modSld">
      <pc:chgData name="Anna-Karin Burge Andersson" userId="4f60ddc7f06cabc8" providerId="LiveId" clId="{89CE9687-52FF-4F9E-A76A-75022A770823}" dt="2024-03-17T12:37:06.678" v="102" actId="478"/>
      <pc:docMkLst>
        <pc:docMk/>
      </pc:docMkLst>
      <pc:sldChg chg="modSp">
        <pc:chgData name="Anna-Karin Burge Andersson" userId="4f60ddc7f06cabc8" providerId="LiveId" clId="{89CE9687-52FF-4F9E-A76A-75022A770823}" dt="2024-03-17T12:35:43.292" v="99" actId="20577"/>
        <pc:sldMkLst>
          <pc:docMk/>
          <pc:sldMk cId="851843307" sldId="258"/>
        </pc:sldMkLst>
        <pc:spChg chg="mod">
          <ac:chgData name="Anna-Karin Burge Andersson" userId="4f60ddc7f06cabc8" providerId="LiveId" clId="{89CE9687-52FF-4F9E-A76A-75022A770823}" dt="2024-03-17T12:35:43.292" v="99" actId="20577"/>
          <ac:spMkLst>
            <pc:docMk/>
            <pc:sldMk cId="851843307" sldId="258"/>
            <ac:spMk id="26" creationId="{A6C75375-C8EB-4734-93C9-E33AFCA93406}"/>
          </ac:spMkLst>
        </pc:spChg>
      </pc:sldChg>
      <pc:sldChg chg="addSp modSp mod">
        <pc:chgData name="Anna-Karin Burge Andersson" userId="4f60ddc7f06cabc8" providerId="LiveId" clId="{89CE9687-52FF-4F9E-A76A-75022A770823}" dt="2024-03-17T12:32:02.353" v="84" actId="20577"/>
        <pc:sldMkLst>
          <pc:docMk/>
          <pc:sldMk cId="2892105503" sldId="453"/>
        </pc:sldMkLst>
        <pc:spChg chg="add mod">
          <ac:chgData name="Anna-Karin Burge Andersson" userId="4f60ddc7f06cabc8" providerId="LiveId" clId="{89CE9687-52FF-4F9E-A76A-75022A770823}" dt="2024-03-17T12:32:02.353" v="84" actId="20577"/>
          <ac:spMkLst>
            <pc:docMk/>
            <pc:sldMk cId="2892105503" sldId="453"/>
            <ac:spMk id="4" creationId="{0519DF94-9967-2E5D-AD8F-55A937F36FAD}"/>
          </ac:spMkLst>
        </pc:spChg>
      </pc:sldChg>
      <pc:sldChg chg="addSp delSp modSp mod">
        <pc:chgData name="Anna-Karin Burge Andersson" userId="4f60ddc7f06cabc8" providerId="LiveId" clId="{89CE9687-52FF-4F9E-A76A-75022A770823}" dt="2024-03-17T12:33:36.295" v="95" actId="1076"/>
        <pc:sldMkLst>
          <pc:docMk/>
          <pc:sldMk cId="1262854753" sldId="488"/>
        </pc:sldMkLst>
        <pc:spChg chg="add del">
          <ac:chgData name="Anna-Karin Burge Andersson" userId="4f60ddc7f06cabc8" providerId="LiveId" clId="{89CE9687-52FF-4F9E-A76A-75022A770823}" dt="2024-03-17T12:32:23.951" v="87" actId="478"/>
          <ac:spMkLst>
            <pc:docMk/>
            <pc:sldMk cId="1262854753" sldId="488"/>
            <ac:spMk id="6" creationId="{3FF834DC-3D4A-47A3-64FB-E9CBBE6BF3F8}"/>
          </ac:spMkLst>
        </pc:spChg>
        <pc:spChg chg="add mod">
          <ac:chgData name="Anna-Karin Burge Andersson" userId="4f60ddc7f06cabc8" providerId="LiveId" clId="{89CE9687-52FF-4F9E-A76A-75022A770823}" dt="2024-03-17T12:32:50.320" v="89" actId="1076"/>
          <ac:spMkLst>
            <pc:docMk/>
            <pc:sldMk cId="1262854753" sldId="488"/>
            <ac:spMk id="8" creationId="{5A262795-20C7-E0E6-3E68-1F20A649906B}"/>
          </ac:spMkLst>
        </pc:spChg>
        <pc:spChg chg="add mod">
          <ac:chgData name="Anna-Karin Burge Andersson" userId="4f60ddc7f06cabc8" providerId="LiveId" clId="{89CE9687-52FF-4F9E-A76A-75022A770823}" dt="2024-03-17T12:33:36.295" v="95" actId="1076"/>
          <ac:spMkLst>
            <pc:docMk/>
            <pc:sldMk cId="1262854753" sldId="488"/>
            <ac:spMk id="9" creationId="{19F0C47D-2EEF-83B0-B9A1-8F5750191BA5}"/>
          </ac:spMkLst>
        </pc:spChg>
      </pc:sldChg>
      <pc:sldChg chg="modSp mod">
        <pc:chgData name="Anna-Karin Burge Andersson" userId="4f60ddc7f06cabc8" providerId="LiveId" clId="{89CE9687-52FF-4F9E-A76A-75022A770823}" dt="2024-03-17T12:32:15.768" v="85"/>
        <pc:sldMkLst>
          <pc:docMk/>
          <pc:sldMk cId="2098810562" sldId="489"/>
        </pc:sldMkLst>
        <pc:spChg chg="mod">
          <ac:chgData name="Anna-Karin Burge Andersson" userId="4f60ddc7f06cabc8" providerId="LiveId" clId="{89CE9687-52FF-4F9E-A76A-75022A770823}" dt="2024-03-17T12:32:15.768" v="85"/>
          <ac:spMkLst>
            <pc:docMk/>
            <pc:sldMk cId="2098810562" sldId="489"/>
            <ac:spMk id="6" creationId="{FCE6DD98-AB58-F679-6B9F-1EEA918938F3}"/>
          </ac:spMkLst>
        </pc:spChg>
      </pc:sldChg>
      <pc:sldChg chg="addSp modSp mod">
        <pc:chgData name="Anna-Karin Burge Andersson" userId="4f60ddc7f06cabc8" providerId="LiveId" clId="{89CE9687-52FF-4F9E-A76A-75022A770823}" dt="2024-03-17T12:33:13.176" v="93" actId="208"/>
        <pc:sldMkLst>
          <pc:docMk/>
          <pc:sldMk cId="3402097636" sldId="509"/>
        </pc:sldMkLst>
        <pc:spChg chg="add mod">
          <ac:chgData name="Anna-Karin Burge Andersson" userId="4f60ddc7f06cabc8" providerId="LiveId" clId="{89CE9687-52FF-4F9E-A76A-75022A770823}" dt="2024-03-17T12:33:13.176" v="93" actId="208"/>
          <ac:spMkLst>
            <pc:docMk/>
            <pc:sldMk cId="3402097636" sldId="509"/>
            <ac:spMk id="4" creationId="{406E9726-0336-60AD-6A25-828F3A0FA27D}"/>
          </ac:spMkLst>
        </pc:spChg>
      </pc:sldChg>
      <pc:sldChg chg="del">
        <pc:chgData name="Anna-Karin Burge Andersson" userId="4f60ddc7f06cabc8" providerId="LiveId" clId="{89CE9687-52FF-4F9E-A76A-75022A770823}" dt="2024-03-17T12:36:35.218" v="101" actId="47"/>
        <pc:sldMkLst>
          <pc:docMk/>
          <pc:sldMk cId="1303079696" sldId="767"/>
        </pc:sldMkLst>
      </pc:sldChg>
      <pc:sldChg chg="modSp mod">
        <pc:chgData name="Anna-Karin Burge Andersson" userId="4f60ddc7f06cabc8" providerId="LiveId" clId="{89CE9687-52FF-4F9E-A76A-75022A770823}" dt="2024-03-17T12:36:28.870" v="100" actId="6549"/>
        <pc:sldMkLst>
          <pc:docMk/>
          <pc:sldMk cId="3083957650" sldId="779"/>
        </pc:sldMkLst>
        <pc:spChg chg="mod">
          <ac:chgData name="Anna-Karin Burge Andersson" userId="4f60ddc7f06cabc8" providerId="LiveId" clId="{89CE9687-52FF-4F9E-A76A-75022A770823}" dt="2024-03-17T12:36:28.870" v="100" actId="6549"/>
          <ac:spMkLst>
            <pc:docMk/>
            <pc:sldMk cId="3083957650" sldId="779"/>
            <ac:spMk id="3" creationId="{37574BC3-2A91-F81A-B08C-BEE6C8075FD4}"/>
          </ac:spMkLst>
        </pc:spChg>
      </pc:sldChg>
      <pc:sldChg chg="delSp mod">
        <pc:chgData name="Anna-Karin Burge Andersson" userId="4f60ddc7f06cabc8" providerId="LiveId" clId="{89CE9687-52FF-4F9E-A76A-75022A770823}" dt="2024-03-17T12:37:06.678" v="102" actId="478"/>
        <pc:sldMkLst>
          <pc:docMk/>
          <pc:sldMk cId="2788314063" sldId="781"/>
        </pc:sldMkLst>
        <pc:spChg chg="del">
          <ac:chgData name="Anna-Karin Burge Andersson" userId="4f60ddc7f06cabc8" providerId="LiveId" clId="{89CE9687-52FF-4F9E-A76A-75022A770823}" dt="2024-03-17T12:37:06.678" v="102" actId="478"/>
          <ac:spMkLst>
            <pc:docMk/>
            <pc:sldMk cId="2788314063" sldId="781"/>
            <ac:spMk id="7" creationId="{9A6897DA-2893-171A-9F79-D6EC8F333F91}"/>
          </ac:spMkLst>
        </pc:spChg>
      </pc:sldChg>
      <pc:sldChg chg="modSp mod">
        <pc:chgData name="Anna-Karin Burge Andersson" userId="4f60ddc7f06cabc8" providerId="LiveId" clId="{89CE9687-52FF-4F9E-A76A-75022A770823}" dt="2024-03-17T12:31:00.248" v="23" actId="20577"/>
        <pc:sldMkLst>
          <pc:docMk/>
          <pc:sldMk cId="1946408768" sldId="793"/>
        </pc:sldMkLst>
        <pc:spChg chg="mod">
          <ac:chgData name="Anna-Karin Burge Andersson" userId="4f60ddc7f06cabc8" providerId="LiveId" clId="{89CE9687-52FF-4F9E-A76A-75022A770823}" dt="2024-03-17T12:31:00.248" v="23" actId="20577"/>
          <ac:spMkLst>
            <pc:docMk/>
            <pc:sldMk cId="1946408768" sldId="793"/>
            <ac:spMk id="3" creationId="{8CF63266-5A9F-7237-736E-E7A638EBC15D}"/>
          </ac:spMkLst>
        </pc:spChg>
        <pc:spChg chg="mod">
          <ac:chgData name="Anna-Karin Burge Andersson" userId="4f60ddc7f06cabc8" providerId="LiveId" clId="{89CE9687-52FF-4F9E-A76A-75022A770823}" dt="2024-03-17T12:30:40.651" v="2" actId="27636"/>
          <ac:spMkLst>
            <pc:docMk/>
            <pc:sldMk cId="1946408768" sldId="793"/>
            <ac:spMk id="5" creationId="{CA7EA706-F587-5C14-1F56-217759788AA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237545-F5EF-449B-ABF7-2848DB4E386F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E0440-66E7-46E9-B06D-C792A377E7E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57508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E0440-66E7-46E9-B06D-C792A377E7EC}" type="slidenum">
              <a:rPr lang="nn-NO" smtClean="0"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051440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E0440-66E7-46E9-B06D-C792A377E7EC}" type="slidenum">
              <a:rPr lang="nn-NO" smtClean="0"/>
              <a:t>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8162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E0440-66E7-46E9-B06D-C792A377E7EC}" type="slidenum">
              <a:rPr lang="nn-NO" smtClean="0"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812488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E0440-66E7-46E9-B06D-C792A377E7EC}" type="slidenum">
              <a:rPr lang="nn-NO" smtClean="0"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822622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E0440-66E7-46E9-B06D-C792A377E7EC}" type="slidenum">
              <a:rPr lang="nn-NO" smtClean="0"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67629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60AFA-FC2D-AE6E-1A88-37D6A6582B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9FFA6-6828-13FF-354F-94887BC54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EF877-62C2-34D9-7D30-170E40DFC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8D928-C85A-CFFC-4927-9A2A2380A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2B345-50DB-F1E2-D8FB-F1DF6E1D5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6737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88C90-3EFE-3344-FF2E-FCCA72DB5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99691-2879-4D13-0F3A-DE0541F07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91CD0-D874-6345-8B2A-85FA004F3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44A8C-6AE6-912B-066B-29AECA189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BCF54-622C-5655-4ECA-E95456C06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6071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FD0C0-BB85-21BE-0BC3-14680D6FA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FBD3C-775B-BA70-9860-296994114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9ED20-E2D7-B161-9000-9490C842C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8B946-3037-513B-935D-15BDBE8E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AD552-C3FC-1E84-4119-17F3675D3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8583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FE255-9EC4-D42C-926D-519301F4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9FD08-1BF4-CC88-56E8-FC9B5F4CAA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F1325D-960D-8176-B67A-9E9A58A97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D2DFC-1B3B-0208-8A78-72A456860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74C492-2223-E4CB-7F9C-C158913EC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8D353-6BB6-53AF-7302-AD6425915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195698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EE09C-A69A-CF13-74BE-1A03EEBA4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F356B-6951-F0DB-4121-72929C5CC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4B423A-7E22-A798-F184-7C73D40F9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847ED5-B07C-26F6-869C-FA063ABD4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E83D20-2134-A918-79CC-4CF21AAB9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D38AFE-604A-9B89-5AB5-80EBD39E3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6477F2-FC8E-445C-CE2E-28822DA2F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F5849C-B183-B6C5-A974-DC157FDB2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630129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E7C0B-700F-E328-4DC7-39ED49204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0F78A8-FD98-8109-4F47-6BABD535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F25417-A3F5-5D8D-3FDE-ADD5897F0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51989C-C394-B6ED-157F-53752501D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739695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BB846A-DD71-094B-F48B-17CCB4D1F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F7632E-0EAE-5752-79C6-79613AFA6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BA2B8-8BBF-64A4-C7C6-29D24A7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20967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1ADCC-1C4D-ECF1-7AE3-8725B222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E768A-7B72-9DE3-B965-981D7B857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2F98C-5939-D3C6-3C7A-1BCFB64F1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0DED28-8A65-8829-FC8F-E0DFC3E72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DC165-5D1B-D91D-B435-E1015038A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4795D-BC1B-AE06-A2B8-C08B6395F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04730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F40F8-34C3-1562-70BE-56C9593B0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F639E0-30B6-AA44-5706-6529E53DC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E99FC-4A5D-3711-4E75-BA852B549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42AC3F-8EA0-A17D-6D1D-8522704D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033A8-E91C-9576-3C5B-54869180B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25E0E-F789-07A0-91CA-A841E9930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033840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77C03-EFD4-329F-6384-F7A01DEF9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79FF7E-BDAC-218B-913A-B0952845C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BAF94-1182-9868-2CA6-50C8A8D7E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7DC53-B3CB-09A8-1E17-CE58D2425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F8139-26F7-0672-15E2-906B843AD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40436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2922E-2CA2-2E81-95B2-40E8684C76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6F1C3D-DC40-B157-BC1F-37A215517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18760-DFC3-CB54-9D59-0D4FD0F3E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1711A-7648-82C9-50C2-37F3F8EF0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FC793-E2E2-CC8D-E64D-6F029C4BA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56749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142067"/>
            <a:ext cx="5464630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E8075-FCAC-4D35-54E9-4E66F1ED542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372" y="2142067"/>
            <a:ext cx="5464630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9691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ADB7AFEE-FCFA-EE44-A6ED-641CA589F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2900" y="4120063"/>
            <a:ext cx="11506200" cy="465667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1" kern="1200" dirty="0">
                <a:solidFill>
                  <a:srgbClr val="005DAA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D87DAF-6E20-BA44-8FD5-867BBA628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98132"/>
            <a:ext cx="11506200" cy="821931"/>
          </a:xfrm>
        </p:spPr>
        <p:txBody>
          <a:bodyPr tIns="0" bIns="91440" anchor="b">
            <a:normAutofit/>
          </a:bodyPr>
          <a:lstStyle>
            <a:lvl1pPr marL="0" indent="0" algn="ctr" defTabSz="914400" rtl="0" eaLnBrk="1" latinLnBrk="0" hangingPunct="1">
              <a:buNone/>
              <a:defRPr lang="en-US" sz="4800" b="1" kern="1200" cap="all" baseline="0" dirty="0">
                <a:solidFill>
                  <a:srgbClr val="005DA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365F1A-2611-CD4E-A266-B14CF06F42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9503" y="5818393"/>
            <a:ext cx="1883773" cy="716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503" y="323243"/>
            <a:ext cx="2609627" cy="261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00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503" y="0"/>
            <a:ext cx="6957559" cy="68579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rgbClr val="48595D"/>
                </a:solidFill>
              </a:defRPr>
            </a:lvl1pPr>
            <a:lvl2pPr marL="457200" indent="-228600">
              <a:defRPr sz="2000">
                <a:solidFill>
                  <a:srgbClr val="48595D"/>
                </a:solidFill>
              </a:defRPr>
            </a:lvl2pPr>
            <a:lvl3pPr marL="685800" indent="-228600">
              <a:defRPr sz="1800">
                <a:solidFill>
                  <a:srgbClr val="48595D"/>
                </a:solidFill>
              </a:defRPr>
            </a:lvl3pPr>
            <a:lvl4pPr marL="914400" indent="-228600">
              <a:defRPr sz="1600">
                <a:solidFill>
                  <a:srgbClr val="48595D"/>
                </a:solidFill>
              </a:defRPr>
            </a:lvl4pPr>
            <a:lvl5pPr marL="1143000" indent="-228600">
              <a:defRPr sz="16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55" y="0"/>
            <a:ext cx="3903562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542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392" y="679622"/>
            <a:ext cx="4517136" cy="4955059"/>
          </a:xfrm>
        </p:spPr>
        <p:txBody>
          <a:bodyPr numCol="2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rgbClr val="48595D"/>
                </a:solidFill>
              </a:defRPr>
            </a:lvl1pPr>
            <a:lvl2pPr marL="457200" indent="-228600">
              <a:defRPr sz="1200">
                <a:solidFill>
                  <a:srgbClr val="48595D"/>
                </a:solidFill>
              </a:defRPr>
            </a:lvl2pPr>
            <a:lvl3pPr marL="685800" indent="-228600">
              <a:defRPr sz="1200">
                <a:solidFill>
                  <a:srgbClr val="48595D"/>
                </a:solidFill>
              </a:defRPr>
            </a:lvl3pPr>
            <a:lvl4pPr marL="914400" indent="-228600">
              <a:defRPr sz="1200">
                <a:solidFill>
                  <a:srgbClr val="48595D"/>
                </a:solidFill>
              </a:defRPr>
            </a:lvl4pPr>
            <a:lvl5pPr marL="1143000" indent="-228600">
              <a:defRPr sz="12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0"/>
            <a:ext cx="2377440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49F37E-F65E-B64B-94D4-A1779A6FED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4889" y="1"/>
            <a:ext cx="4141737" cy="6857999"/>
          </a:xfrm>
        </p:spPr>
        <p:txBody>
          <a:bodyPr anchor="ctr" anchorCtr="0"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53489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BC2B8F-6799-45DF-9C13-1171428077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E705B7-F9CA-40F7-B96C-C2B7E5291A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8106 w 12192000"/>
              <a:gd name="connsiteY0" fmla="*/ 6443815 h 6858000"/>
              <a:gd name="connsiteX1" fmla="*/ 11618309 w 12192000"/>
              <a:gd name="connsiteY1" fmla="*/ 6443815 h 6858000"/>
              <a:gd name="connsiteX2" fmla="*/ 11622390 w 12192000"/>
              <a:gd name="connsiteY2" fmla="*/ 6452153 h 6858000"/>
              <a:gd name="connsiteX3" fmla="*/ 11628512 w 12192000"/>
              <a:gd name="connsiteY3" fmla="*/ 6554297 h 6858000"/>
              <a:gd name="connsiteX4" fmla="*/ 11626471 w 12192000"/>
              <a:gd name="connsiteY4" fmla="*/ 6564719 h 6858000"/>
              <a:gd name="connsiteX5" fmla="*/ 11620349 w 12192000"/>
              <a:gd name="connsiteY5" fmla="*/ 6564719 h 6858000"/>
              <a:gd name="connsiteX6" fmla="*/ 11514237 w 12192000"/>
              <a:gd name="connsiteY6" fmla="*/ 6502183 h 6858000"/>
              <a:gd name="connsiteX7" fmla="*/ 11510155 w 12192000"/>
              <a:gd name="connsiteY7" fmla="*/ 6495930 h 6858000"/>
              <a:gd name="connsiteX8" fmla="*/ 11510155 w 12192000"/>
              <a:gd name="connsiteY8" fmla="*/ 6493844 h 6858000"/>
              <a:gd name="connsiteX9" fmla="*/ 11516277 w 12192000"/>
              <a:gd name="connsiteY9" fmla="*/ 6489675 h 6858000"/>
              <a:gd name="connsiteX10" fmla="*/ 11608106 w 12192000"/>
              <a:gd name="connsiteY10" fmla="*/ 6443815 h 6858000"/>
              <a:gd name="connsiteX11" fmla="*/ 11690840 w 12192000"/>
              <a:gd name="connsiteY11" fmla="*/ 6441731 h 6858000"/>
              <a:gd name="connsiteX12" fmla="*/ 11701142 w 12192000"/>
              <a:gd name="connsiteY12" fmla="*/ 6441731 h 6858000"/>
              <a:gd name="connsiteX13" fmla="*/ 11791801 w 12192000"/>
              <a:gd name="connsiteY13" fmla="*/ 6487497 h 6858000"/>
              <a:gd name="connsiteX14" fmla="*/ 11800043 w 12192000"/>
              <a:gd name="connsiteY14" fmla="*/ 6493738 h 6858000"/>
              <a:gd name="connsiteX15" fmla="*/ 11795922 w 12192000"/>
              <a:gd name="connsiteY15" fmla="*/ 6499978 h 6858000"/>
              <a:gd name="connsiteX16" fmla="*/ 11688780 w 12192000"/>
              <a:gd name="connsiteY16" fmla="*/ 6562386 h 6858000"/>
              <a:gd name="connsiteX17" fmla="*/ 11680537 w 12192000"/>
              <a:gd name="connsiteY17" fmla="*/ 6562386 h 6858000"/>
              <a:gd name="connsiteX18" fmla="*/ 11678477 w 12192000"/>
              <a:gd name="connsiteY18" fmla="*/ 6554065 h 6858000"/>
              <a:gd name="connsiteX19" fmla="*/ 11686719 w 12192000"/>
              <a:gd name="connsiteY19" fmla="*/ 6450052 h 6858000"/>
              <a:gd name="connsiteX20" fmla="*/ 11690840 w 12192000"/>
              <a:gd name="connsiteY20" fmla="*/ 6441731 h 6858000"/>
              <a:gd name="connsiteX21" fmla="*/ 10873105 w 12192000"/>
              <a:gd name="connsiteY21" fmla="*/ 6401988 h 6858000"/>
              <a:gd name="connsiteX22" fmla="*/ 10873105 w 12192000"/>
              <a:gd name="connsiteY22" fmla="*/ 6445191 h 6858000"/>
              <a:gd name="connsiteX23" fmla="*/ 10825216 w 12192000"/>
              <a:gd name="connsiteY23" fmla="*/ 6453420 h 6858000"/>
              <a:gd name="connsiteX24" fmla="*/ 10806477 w 12192000"/>
              <a:gd name="connsiteY24" fmla="*/ 6428733 h 6858000"/>
              <a:gd name="connsiteX25" fmla="*/ 10831463 w 12192000"/>
              <a:gd name="connsiteY25" fmla="*/ 6404046 h 6858000"/>
              <a:gd name="connsiteX26" fmla="*/ 10523604 w 12192000"/>
              <a:gd name="connsiteY26" fmla="*/ 6331854 h 6858000"/>
              <a:gd name="connsiteX27" fmla="*/ 10564515 w 12192000"/>
              <a:gd name="connsiteY27" fmla="*/ 6392053 h 6858000"/>
              <a:gd name="connsiteX28" fmla="*/ 10523604 w 12192000"/>
              <a:gd name="connsiteY28" fmla="*/ 6452251 h 6858000"/>
              <a:gd name="connsiteX29" fmla="*/ 10482692 w 12192000"/>
              <a:gd name="connsiteY29" fmla="*/ 6392053 h 6858000"/>
              <a:gd name="connsiteX30" fmla="*/ 10523604 w 12192000"/>
              <a:gd name="connsiteY30" fmla="*/ 6331854 h 6858000"/>
              <a:gd name="connsiteX31" fmla="*/ 11677827 w 12192000"/>
              <a:gd name="connsiteY31" fmla="*/ 6323542 h 6858000"/>
              <a:gd name="connsiteX32" fmla="*/ 11686820 w 12192000"/>
              <a:gd name="connsiteY32" fmla="*/ 6324581 h 6858000"/>
              <a:gd name="connsiteX33" fmla="*/ 11713544 w 12192000"/>
              <a:gd name="connsiteY33" fmla="*/ 6376532 h 6858000"/>
              <a:gd name="connsiteX34" fmla="*/ 11653930 w 12192000"/>
              <a:gd name="connsiteY34" fmla="*/ 6434717 h 6858000"/>
              <a:gd name="connsiteX35" fmla="*/ 11594316 w 12192000"/>
              <a:gd name="connsiteY35" fmla="*/ 6376532 h 6858000"/>
              <a:gd name="connsiteX36" fmla="*/ 11621040 w 12192000"/>
              <a:gd name="connsiteY36" fmla="*/ 6326660 h 6858000"/>
              <a:gd name="connsiteX37" fmla="*/ 11637485 w 12192000"/>
              <a:gd name="connsiteY37" fmla="*/ 6328737 h 6858000"/>
              <a:gd name="connsiteX38" fmla="*/ 11635429 w 12192000"/>
              <a:gd name="connsiteY38" fmla="*/ 6345362 h 6858000"/>
              <a:gd name="connsiteX39" fmla="*/ 11618984 w 12192000"/>
              <a:gd name="connsiteY39" fmla="*/ 6376532 h 6858000"/>
              <a:gd name="connsiteX40" fmla="*/ 11653930 w 12192000"/>
              <a:gd name="connsiteY40" fmla="*/ 6411859 h 6858000"/>
              <a:gd name="connsiteX41" fmla="*/ 11688876 w 12192000"/>
              <a:gd name="connsiteY41" fmla="*/ 6376532 h 6858000"/>
              <a:gd name="connsiteX42" fmla="*/ 11672431 w 12192000"/>
              <a:gd name="connsiteY42" fmla="*/ 6345362 h 6858000"/>
              <a:gd name="connsiteX43" fmla="*/ 11670375 w 12192000"/>
              <a:gd name="connsiteY43" fmla="*/ 6328737 h 6858000"/>
              <a:gd name="connsiteX44" fmla="*/ 11677827 w 12192000"/>
              <a:gd name="connsiteY44" fmla="*/ 6323542 h 6858000"/>
              <a:gd name="connsiteX45" fmla="*/ 11826761 w 12192000"/>
              <a:gd name="connsiteY45" fmla="*/ 6308476 h 6858000"/>
              <a:gd name="connsiteX46" fmla="*/ 11830894 w 12192000"/>
              <a:gd name="connsiteY46" fmla="*/ 6314705 h 6858000"/>
              <a:gd name="connsiteX47" fmla="*/ 11830894 w 12192000"/>
              <a:gd name="connsiteY47" fmla="*/ 6439272 h 6858000"/>
              <a:gd name="connsiteX48" fmla="*/ 11826761 w 12192000"/>
              <a:gd name="connsiteY48" fmla="*/ 6445500 h 6858000"/>
              <a:gd name="connsiteX49" fmla="*/ 11818495 w 12192000"/>
              <a:gd name="connsiteY49" fmla="*/ 6443424 h 6858000"/>
              <a:gd name="connsiteX50" fmla="*/ 11733770 w 12192000"/>
              <a:gd name="connsiteY50" fmla="*/ 6385292 h 6858000"/>
              <a:gd name="connsiteX51" fmla="*/ 11727571 w 12192000"/>
              <a:gd name="connsiteY51" fmla="*/ 6376988 h 6858000"/>
              <a:gd name="connsiteX52" fmla="*/ 11733770 w 12192000"/>
              <a:gd name="connsiteY52" fmla="*/ 6368684 h 6858000"/>
              <a:gd name="connsiteX53" fmla="*/ 11818495 w 12192000"/>
              <a:gd name="connsiteY53" fmla="*/ 6310553 h 6858000"/>
              <a:gd name="connsiteX54" fmla="*/ 11826761 w 12192000"/>
              <a:gd name="connsiteY54" fmla="*/ 6308476 h 6858000"/>
              <a:gd name="connsiteX55" fmla="*/ 11480933 w 12192000"/>
              <a:gd name="connsiteY55" fmla="*/ 6308476 h 6858000"/>
              <a:gd name="connsiteX56" fmla="*/ 11489116 w 12192000"/>
              <a:gd name="connsiteY56" fmla="*/ 6312628 h 6858000"/>
              <a:gd name="connsiteX57" fmla="*/ 11572984 w 12192000"/>
              <a:gd name="connsiteY57" fmla="*/ 6368684 h 6858000"/>
              <a:gd name="connsiteX58" fmla="*/ 11579121 w 12192000"/>
              <a:gd name="connsiteY58" fmla="*/ 6376988 h 6858000"/>
              <a:gd name="connsiteX59" fmla="*/ 11572984 w 12192000"/>
              <a:gd name="connsiteY59" fmla="*/ 6385292 h 6858000"/>
              <a:gd name="connsiteX60" fmla="*/ 11489116 w 12192000"/>
              <a:gd name="connsiteY60" fmla="*/ 6443424 h 6858000"/>
              <a:gd name="connsiteX61" fmla="*/ 11480933 w 12192000"/>
              <a:gd name="connsiteY61" fmla="*/ 6445500 h 6858000"/>
              <a:gd name="connsiteX62" fmla="*/ 11476842 w 12192000"/>
              <a:gd name="connsiteY62" fmla="*/ 6439272 h 6858000"/>
              <a:gd name="connsiteX63" fmla="*/ 11476842 w 12192000"/>
              <a:gd name="connsiteY63" fmla="*/ 6314705 h 6858000"/>
              <a:gd name="connsiteX64" fmla="*/ 11480933 w 12192000"/>
              <a:gd name="connsiteY64" fmla="*/ 6308476 h 6858000"/>
              <a:gd name="connsiteX65" fmla="*/ 11092888 w 12192000"/>
              <a:gd name="connsiteY65" fmla="*/ 6297956 h 6858000"/>
              <a:gd name="connsiteX66" fmla="*/ 11086728 w 12192000"/>
              <a:gd name="connsiteY66" fmla="*/ 6300034 h 6858000"/>
              <a:gd name="connsiteX67" fmla="*/ 11084676 w 12192000"/>
              <a:gd name="connsiteY67" fmla="*/ 6306264 h 6858000"/>
              <a:gd name="connsiteX68" fmla="*/ 11125737 w 12192000"/>
              <a:gd name="connsiteY68" fmla="*/ 6464115 h 6858000"/>
              <a:gd name="connsiteX69" fmla="*/ 11150374 w 12192000"/>
              <a:gd name="connsiteY69" fmla="*/ 6484884 h 6858000"/>
              <a:gd name="connsiteX70" fmla="*/ 11158586 w 12192000"/>
              <a:gd name="connsiteY70" fmla="*/ 6484884 h 6858000"/>
              <a:gd name="connsiteX71" fmla="*/ 11154480 w 12192000"/>
              <a:gd name="connsiteY71" fmla="*/ 6493192 h 6858000"/>
              <a:gd name="connsiteX72" fmla="*/ 11154480 w 12192000"/>
              <a:gd name="connsiteY72" fmla="*/ 6495269 h 6858000"/>
              <a:gd name="connsiteX73" fmla="*/ 11129843 w 12192000"/>
              <a:gd name="connsiteY73" fmla="*/ 6513962 h 6858000"/>
              <a:gd name="connsiteX74" fmla="*/ 11094941 w 12192000"/>
              <a:gd name="connsiteY74" fmla="*/ 6511885 h 6858000"/>
              <a:gd name="connsiteX75" fmla="*/ 11088782 w 12192000"/>
              <a:gd name="connsiteY75" fmla="*/ 6513962 h 6858000"/>
              <a:gd name="connsiteX76" fmla="*/ 11086728 w 12192000"/>
              <a:gd name="connsiteY76" fmla="*/ 6518116 h 6858000"/>
              <a:gd name="connsiteX77" fmla="*/ 11086728 w 12192000"/>
              <a:gd name="connsiteY77" fmla="*/ 6536809 h 6858000"/>
              <a:gd name="connsiteX78" fmla="*/ 11092888 w 12192000"/>
              <a:gd name="connsiteY78" fmla="*/ 6543040 h 6858000"/>
              <a:gd name="connsiteX79" fmla="*/ 11140108 w 12192000"/>
              <a:gd name="connsiteY79" fmla="*/ 6549270 h 6858000"/>
              <a:gd name="connsiteX80" fmla="*/ 11142162 w 12192000"/>
              <a:gd name="connsiteY80" fmla="*/ 6549270 h 6858000"/>
              <a:gd name="connsiteX81" fmla="*/ 11195542 w 12192000"/>
              <a:gd name="connsiteY81" fmla="*/ 6497346 h 6858000"/>
              <a:gd name="connsiteX82" fmla="*/ 11228391 w 12192000"/>
              <a:gd name="connsiteY82" fmla="*/ 6368574 h 6858000"/>
              <a:gd name="connsiteX83" fmla="*/ 11240709 w 12192000"/>
              <a:gd name="connsiteY83" fmla="*/ 6327034 h 6858000"/>
              <a:gd name="connsiteX84" fmla="*/ 11244815 w 12192000"/>
              <a:gd name="connsiteY84" fmla="*/ 6306264 h 6858000"/>
              <a:gd name="connsiteX85" fmla="*/ 11242762 w 12192000"/>
              <a:gd name="connsiteY85" fmla="*/ 6300034 h 6858000"/>
              <a:gd name="connsiteX86" fmla="*/ 11238656 w 12192000"/>
              <a:gd name="connsiteY86" fmla="*/ 6297956 h 6858000"/>
              <a:gd name="connsiteX87" fmla="*/ 11209913 w 12192000"/>
              <a:gd name="connsiteY87" fmla="*/ 6297956 h 6858000"/>
              <a:gd name="connsiteX88" fmla="*/ 11203754 w 12192000"/>
              <a:gd name="connsiteY88" fmla="*/ 6302111 h 6858000"/>
              <a:gd name="connsiteX89" fmla="*/ 11166798 w 12192000"/>
              <a:gd name="connsiteY89" fmla="*/ 6443345 h 6858000"/>
              <a:gd name="connsiteX90" fmla="*/ 11164745 w 12192000"/>
              <a:gd name="connsiteY90" fmla="*/ 6443345 h 6858000"/>
              <a:gd name="connsiteX91" fmla="*/ 11125737 w 12192000"/>
              <a:gd name="connsiteY91" fmla="*/ 6302111 h 6858000"/>
              <a:gd name="connsiteX92" fmla="*/ 11119578 w 12192000"/>
              <a:gd name="connsiteY92" fmla="*/ 6297956 h 6858000"/>
              <a:gd name="connsiteX93" fmla="*/ 11092888 w 12192000"/>
              <a:gd name="connsiteY93" fmla="*/ 6297956 h 6858000"/>
              <a:gd name="connsiteX94" fmla="*/ 11053116 w 12192000"/>
              <a:gd name="connsiteY94" fmla="*/ 6295619 h 6858000"/>
              <a:gd name="connsiteX95" fmla="*/ 11004021 w 12192000"/>
              <a:gd name="connsiteY95" fmla="*/ 6316428 h 6858000"/>
              <a:gd name="connsiteX96" fmla="*/ 11004021 w 12192000"/>
              <a:gd name="connsiteY96" fmla="*/ 6303943 h 6858000"/>
              <a:gd name="connsiteX97" fmla="*/ 10997885 w 12192000"/>
              <a:gd name="connsiteY97" fmla="*/ 6297700 h 6858000"/>
              <a:gd name="connsiteX98" fmla="*/ 10969246 w 12192000"/>
              <a:gd name="connsiteY98" fmla="*/ 6297700 h 6858000"/>
              <a:gd name="connsiteX99" fmla="*/ 10963110 w 12192000"/>
              <a:gd name="connsiteY99" fmla="*/ 6303943 h 6858000"/>
              <a:gd name="connsiteX100" fmla="*/ 10963110 w 12192000"/>
              <a:gd name="connsiteY100" fmla="*/ 6478738 h 6858000"/>
              <a:gd name="connsiteX101" fmla="*/ 10969246 w 12192000"/>
              <a:gd name="connsiteY101" fmla="*/ 6484981 h 6858000"/>
              <a:gd name="connsiteX102" fmla="*/ 10997885 w 12192000"/>
              <a:gd name="connsiteY102" fmla="*/ 6484981 h 6858000"/>
              <a:gd name="connsiteX103" fmla="*/ 11004021 w 12192000"/>
              <a:gd name="connsiteY103" fmla="*/ 6478738 h 6858000"/>
              <a:gd name="connsiteX104" fmla="*/ 11004021 w 12192000"/>
              <a:gd name="connsiteY104" fmla="*/ 6358046 h 6858000"/>
              <a:gd name="connsiteX105" fmla="*/ 11055161 w 12192000"/>
              <a:gd name="connsiteY105" fmla="*/ 6335156 h 6858000"/>
              <a:gd name="connsiteX106" fmla="*/ 11061298 w 12192000"/>
              <a:gd name="connsiteY106" fmla="*/ 6328913 h 6858000"/>
              <a:gd name="connsiteX107" fmla="*/ 11061298 w 12192000"/>
              <a:gd name="connsiteY107" fmla="*/ 6301862 h 6858000"/>
              <a:gd name="connsiteX108" fmla="*/ 11059252 w 12192000"/>
              <a:gd name="connsiteY108" fmla="*/ 6297700 h 6858000"/>
              <a:gd name="connsiteX109" fmla="*/ 11053116 w 12192000"/>
              <a:gd name="connsiteY109" fmla="*/ 6295619 h 6858000"/>
              <a:gd name="connsiteX110" fmla="*/ 10852208 w 12192000"/>
              <a:gd name="connsiteY110" fmla="*/ 6292112 h 6858000"/>
              <a:gd name="connsiteX111" fmla="*/ 10781852 w 12192000"/>
              <a:gd name="connsiteY111" fmla="*/ 6300430 h 6858000"/>
              <a:gd name="connsiteX112" fmla="*/ 10775644 w 12192000"/>
              <a:gd name="connsiteY112" fmla="*/ 6306668 h 6858000"/>
              <a:gd name="connsiteX113" fmla="*/ 10777713 w 12192000"/>
              <a:gd name="connsiteY113" fmla="*/ 6331621 h 6858000"/>
              <a:gd name="connsiteX114" fmla="*/ 10779783 w 12192000"/>
              <a:gd name="connsiteY114" fmla="*/ 6335780 h 6858000"/>
              <a:gd name="connsiteX115" fmla="*/ 10783921 w 12192000"/>
              <a:gd name="connsiteY115" fmla="*/ 6337859 h 6858000"/>
              <a:gd name="connsiteX116" fmla="*/ 10850138 w 12192000"/>
              <a:gd name="connsiteY116" fmla="*/ 6333700 h 6858000"/>
              <a:gd name="connsiteX117" fmla="*/ 10872900 w 12192000"/>
              <a:gd name="connsiteY117" fmla="*/ 6356574 h 6858000"/>
              <a:gd name="connsiteX118" fmla="*/ 10872900 w 12192000"/>
              <a:gd name="connsiteY118" fmla="*/ 6369050 h 6858000"/>
              <a:gd name="connsiteX119" fmla="*/ 10827376 w 12192000"/>
              <a:gd name="connsiteY119" fmla="*/ 6373209 h 6858000"/>
              <a:gd name="connsiteX120" fmla="*/ 10763228 w 12192000"/>
              <a:gd name="connsiteY120" fmla="*/ 6429353 h 6858000"/>
              <a:gd name="connsiteX121" fmla="*/ 10819099 w 12192000"/>
              <a:gd name="connsiteY121" fmla="*/ 6489656 h 6858000"/>
              <a:gd name="connsiteX122" fmla="*/ 10879108 w 12192000"/>
              <a:gd name="connsiteY122" fmla="*/ 6477180 h 6858000"/>
              <a:gd name="connsiteX123" fmla="*/ 10908078 w 12192000"/>
              <a:gd name="connsiteY123" fmla="*/ 6489656 h 6858000"/>
              <a:gd name="connsiteX124" fmla="*/ 10914286 w 12192000"/>
              <a:gd name="connsiteY124" fmla="*/ 6487577 h 6858000"/>
              <a:gd name="connsiteX125" fmla="*/ 10916355 w 12192000"/>
              <a:gd name="connsiteY125" fmla="*/ 6481339 h 6858000"/>
              <a:gd name="connsiteX126" fmla="*/ 10916355 w 12192000"/>
              <a:gd name="connsiteY126" fmla="*/ 6356574 h 6858000"/>
              <a:gd name="connsiteX127" fmla="*/ 10852208 w 12192000"/>
              <a:gd name="connsiteY127" fmla="*/ 6292112 h 6858000"/>
              <a:gd name="connsiteX128" fmla="*/ 10523603 w 12192000"/>
              <a:gd name="connsiteY128" fmla="*/ 6292112 h 6858000"/>
              <a:gd name="connsiteX129" fmla="*/ 10439442 w 12192000"/>
              <a:gd name="connsiteY129" fmla="*/ 6390884 h 6858000"/>
              <a:gd name="connsiteX130" fmla="*/ 10523603 w 12192000"/>
              <a:gd name="connsiteY130" fmla="*/ 6489656 h 6858000"/>
              <a:gd name="connsiteX131" fmla="*/ 10607764 w 12192000"/>
              <a:gd name="connsiteY131" fmla="*/ 6390884 h 6858000"/>
              <a:gd name="connsiteX132" fmla="*/ 10523603 w 12192000"/>
              <a:gd name="connsiteY132" fmla="*/ 6292112 h 6858000"/>
              <a:gd name="connsiteX133" fmla="*/ 10307649 w 12192000"/>
              <a:gd name="connsiteY133" fmla="*/ 6266396 h 6858000"/>
              <a:gd name="connsiteX134" fmla="*/ 10324014 w 12192000"/>
              <a:gd name="connsiteY134" fmla="*/ 6266396 h 6858000"/>
              <a:gd name="connsiteX135" fmla="*/ 10366971 w 12192000"/>
              <a:gd name="connsiteY135" fmla="*/ 6306138 h 6858000"/>
              <a:gd name="connsiteX136" fmla="*/ 10321968 w 12192000"/>
              <a:gd name="connsiteY136" fmla="*/ 6343789 h 6858000"/>
              <a:gd name="connsiteX137" fmla="*/ 10276965 w 12192000"/>
              <a:gd name="connsiteY137" fmla="*/ 6343789 h 6858000"/>
              <a:gd name="connsiteX138" fmla="*/ 10276965 w 12192000"/>
              <a:gd name="connsiteY138" fmla="*/ 6268488 h 6858000"/>
              <a:gd name="connsiteX139" fmla="*/ 10307649 w 12192000"/>
              <a:gd name="connsiteY139" fmla="*/ 6266396 h 6858000"/>
              <a:gd name="connsiteX140" fmla="*/ 10683886 w 12192000"/>
              <a:gd name="connsiteY140" fmla="*/ 6254707 h 6858000"/>
              <a:gd name="connsiteX141" fmla="*/ 10655176 w 12192000"/>
              <a:gd name="connsiteY141" fmla="*/ 6260951 h 6858000"/>
              <a:gd name="connsiteX142" fmla="*/ 10649024 w 12192000"/>
              <a:gd name="connsiteY142" fmla="*/ 6267195 h 6858000"/>
              <a:gd name="connsiteX143" fmla="*/ 10649024 w 12192000"/>
              <a:gd name="connsiteY143" fmla="*/ 6298417 h 6858000"/>
              <a:gd name="connsiteX144" fmla="*/ 10632618 w 12192000"/>
              <a:gd name="connsiteY144" fmla="*/ 6298417 h 6858000"/>
              <a:gd name="connsiteX145" fmla="*/ 10626466 w 12192000"/>
              <a:gd name="connsiteY145" fmla="*/ 6304662 h 6858000"/>
              <a:gd name="connsiteX146" fmla="*/ 10626466 w 12192000"/>
              <a:gd name="connsiteY146" fmla="*/ 6329640 h 6858000"/>
              <a:gd name="connsiteX147" fmla="*/ 10632618 w 12192000"/>
              <a:gd name="connsiteY147" fmla="*/ 6335884 h 6858000"/>
              <a:gd name="connsiteX148" fmla="*/ 10649024 w 12192000"/>
              <a:gd name="connsiteY148" fmla="*/ 6335884 h 6858000"/>
              <a:gd name="connsiteX149" fmla="*/ 10649024 w 12192000"/>
              <a:gd name="connsiteY149" fmla="*/ 6419143 h 6858000"/>
              <a:gd name="connsiteX150" fmla="*/ 10704393 w 12192000"/>
              <a:gd name="connsiteY150" fmla="*/ 6491994 h 6858000"/>
              <a:gd name="connsiteX151" fmla="*/ 10737204 w 12192000"/>
              <a:gd name="connsiteY151" fmla="*/ 6487831 h 6858000"/>
              <a:gd name="connsiteX152" fmla="*/ 10743356 w 12192000"/>
              <a:gd name="connsiteY152" fmla="*/ 6479505 h 6858000"/>
              <a:gd name="connsiteX153" fmla="*/ 10741306 w 12192000"/>
              <a:gd name="connsiteY153" fmla="*/ 6456609 h 6858000"/>
              <a:gd name="connsiteX154" fmla="*/ 10735153 w 12192000"/>
              <a:gd name="connsiteY154" fmla="*/ 6448283 h 6858000"/>
              <a:gd name="connsiteX155" fmla="*/ 10710545 w 12192000"/>
              <a:gd name="connsiteY155" fmla="*/ 6450365 h 6858000"/>
              <a:gd name="connsiteX156" fmla="*/ 10692089 w 12192000"/>
              <a:gd name="connsiteY156" fmla="*/ 6412898 h 6858000"/>
              <a:gd name="connsiteX157" fmla="*/ 10692089 w 12192000"/>
              <a:gd name="connsiteY157" fmla="*/ 6335884 h 6858000"/>
              <a:gd name="connsiteX158" fmla="*/ 10735153 w 12192000"/>
              <a:gd name="connsiteY158" fmla="*/ 6335884 h 6858000"/>
              <a:gd name="connsiteX159" fmla="*/ 10741306 w 12192000"/>
              <a:gd name="connsiteY159" fmla="*/ 6329640 h 6858000"/>
              <a:gd name="connsiteX160" fmla="*/ 10741306 w 12192000"/>
              <a:gd name="connsiteY160" fmla="*/ 6304662 h 6858000"/>
              <a:gd name="connsiteX161" fmla="*/ 10735153 w 12192000"/>
              <a:gd name="connsiteY161" fmla="*/ 6298417 h 6858000"/>
              <a:gd name="connsiteX162" fmla="*/ 10692089 w 12192000"/>
              <a:gd name="connsiteY162" fmla="*/ 6298417 h 6858000"/>
              <a:gd name="connsiteX163" fmla="*/ 10692089 w 12192000"/>
              <a:gd name="connsiteY163" fmla="*/ 6260951 h 6858000"/>
              <a:gd name="connsiteX164" fmla="*/ 10690038 w 12192000"/>
              <a:gd name="connsiteY164" fmla="*/ 6254707 h 6858000"/>
              <a:gd name="connsiteX165" fmla="*/ 10683886 w 12192000"/>
              <a:gd name="connsiteY165" fmla="*/ 6254707 h 6858000"/>
              <a:gd name="connsiteX166" fmla="*/ 10317982 w 12192000"/>
              <a:gd name="connsiteY166" fmla="*/ 6225485 h 6858000"/>
              <a:gd name="connsiteX167" fmla="*/ 10237565 w 12192000"/>
              <a:gd name="connsiteY167" fmla="*/ 6229637 h 6858000"/>
              <a:gd name="connsiteX168" fmla="*/ 10231378 w 12192000"/>
              <a:gd name="connsiteY168" fmla="*/ 6237941 h 6858000"/>
              <a:gd name="connsiteX169" fmla="*/ 10231378 w 12192000"/>
              <a:gd name="connsiteY169" fmla="*/ 6478753 h 6858000"/>
              <a:gd name="connsiteX170" fmla="*/ 10239626 w 12192000"/>
              <a:gd name="connsiteY170" fmla="*/ 6484981 h 6858000"/>
              <a:gd name="connsiteX171" fmla="*/ 10268494 w 12192000"/>
              <a:gd name="connsiteY171" fmla="*/ 6484981 h 6858000"/>
              <a:gd name="connsiteX172" fmla="*/ 10276742 w 12192000"/>
              <a:gd name="connsiteY172" fmla="*/ 6478753 h 6858000"/>
              <a:gd name="connsiteX173" fmla="*/ 10276742 w 12192000"/>
              <a:gd name="connsiteY173" fmla="*/ 6383259 h 6858000"/>
              <a:gd name="connsiteX174" fmla="*/ 10326230 w 12192000"/>
              <a:gd name="connsiteY174" fmla="*/ 6385334 h 6858000"/>
              <a:gd name="connsiteX175" fmla="*/ 10367470 w 12192000"/>
              <a:gd name="connsiteY175" fmla="*/ 6480828 h 6858000"/>
              <a:gd name="connsiteX176" fmla="*/ 10373656 w 12192000"/>
              <a:gd name="connsiteY176" fmla="*/ 6484981 h 6858000"/>
              <a:gd name="connsiteX177" fmla="*/ 10406648 w 12192000"/>
              <a:gd name="connsiteY177" fmla="*/ 6484981 h 6858000"/>
              <a:gd name="connsiteX178" fmla="*/ 10412834 w 12192000"/>
              <a:gd name="connsiteY178" fmla="*/ 6482905 h 6858000"/>
              <a:gd name="connsiteX179" fmla="*/ 10414896 w 12192000"/>
              <a:gd name="connsiteY179" fmla="*/ 6476677 h 6858000"/>
              <a:gd name="connsiteX180" fmla="*/ 10367470 w 12192000"/>
              <a:gd name="connsiteY180" fmla="*/ 6372879 h 6858000"/>
              <a:gd name="connsiteX181" fmla="*/ 10412834 w 12192000"/>
              <a:gd name="connsiteY181" fmla="*/ 6304371 h 6858000"/>
              <a:gd name="connsiteX182" fmla="*/ 10324168 w 12192000"/>
              <a:gd name="connsiteY182" fmla="*/ 6225485 h 6858000"/>
              <a:gd name="connsiteX183" fmla="*/ 10317982 w 12192000"/>
              <a:gd name="connsiteY183" fmla="*/ 6225485 h 6858000"/>
              <a:gd name="connsiteX184" fmla="*/ 11680537 w 12192000"/>
              <a:gd name="connsiteY184" fmla="*/ 6192479 h 6858000"/>
              <a:gd name="connsiteX185" fmla="*/ 11688780 w 12192000"/>
              <a:gd name="connsiteY185" fmla="*/ 6192479 h 6858000"/>
              <a:gd name="connsiteX186" fmla="*/ 11795922 w 12192000"/>
              <a:gd name="connsiteY186" fmla="*/ 6254292 h 6858000"/>
              <a:gd name="connsiteX187" fmla="*/ 11800043 w 12192000"/>
              <a:gd name="connsiteY187" fmla="*/ 6260473 h 6858000"/>
              <a:gd name="connsiteX188" fmla="*/ 11791801 w 12192000"/>
              <a:gd name="connsiteY188" fmla="*/ 6266654 h 6858000"/>
              <a:gd name="connsiteX189" fmla="*/ 11701142 w 12192000"/>
              <a:gd name="connsiteY189" fmla="*/ 6309923 h 6858000"/>
              <a:gd name="connsiteX190" fmla="*/ 11690840 w 12192000"/>
              <a:gd name="connsiteY190" fmla="*/ 6311983 h 6858000"/>
              <a:gd name="connsiteX191" fmla="*/ 11686719 w 12192000"/>
              <a:gd name="connsiteY191" fmla="*/ 6301681 h 6858000"/>
              <a:gd name="connsiteX192" fmla="*/ 11678477 w 12192000"/>
              <a:gd name="connsiteY192" fmla="*/ 6200720 h 6858000"/>
              <a:gd name="connsiteX193" fmla="*/ 11680537 w 12192000"/>
              <a:gd name="connsiteY193" fmla="*/ 6192479 h 6858000"/>
              <a:gd name="connsiteX194" fmla="*/ 11623202 w 12192000"/>
              <a:gd name="connsiteY194" fmla="*/ 6191708 h 6858000"/>
              <a:gd name="connsiteX195" fmla="*/ 11627323 w 12192000"/>
              <a:gd name="connsiteY195" fmla="*/ 6192483 h 6858000"/>
              <a:gd name="connsiteX196" fmla="*/ 11629383 w 12192000"/>
              <a:gd name="connsiteY196" fmla="*/ 6202808 h 6858000"/>
              <a:gd name="connsiteX197" fmla="*/ 11621142 w 12192000"/>
              <a:gd name="connsiteY197" fmla="*/ 6303996 h 6858000"/>
              <a:gd name="connsiteX198" fmla="*/ 11617020 w 12192000"/>
              <a:gd name="connsiteY198" fmla="*/ 6312256 h 6858000"/>
              <a:gd name="connsiteX199" fmla="*/ 11606719 w 12192000"/>
              <a:gd name="connsiteY199" fmla="*/ 6312256 h 6858000"/>
              <a:gd name="connsiteX200" fmla="*/ 11516059 w 12192000"/>
              <a:gd name="connsiteY200" fmla="*/ 6266825 h 6858000"/>
              <a:gd name="connsiteX201" fmla="*/ 11507818 w 12192000"/>
              <a:gd name="connsiteY201" fmla="*/ 6260630 h 6858000"/>
              <a:gd name="connsiteX202" fmla="*/ 11511939 w 12192000"/>
              <a:gd name="connsiteY202" fmla="*/ 6254434 h 6858000"/>
              <a:gd name="connsiteX203" fmla="*/ 11619081 w 12192000"/>
              <a:gd name="connsiteY203" fmla="*/ 6192483 h 6858000"/>
              <a:gd name="connsiteX204" fmla="*/ 11623202 w 12192000"/>
              <a:gd name="connsiteY204" fmla="*/ 6191708 h 6858000"/>
              <a:gd name="connsiteX205" fmla="*/ 11654515 w 12192000"/>
              <a:gd name="connsiteY205" fmla="*/ 6156519 h 6858000"/>
              <a:gd name="connsiteX206" fmla="*/ 11437684 w 12192000"/>
              <a:gd name="connsiteY206" fmla="*/ 6375689 h 6858000"/>
              <a:gd name="connsiteX207" fmla="*/ 11654515 w 12192000"/>
              <a:gd name="connsiteY207" fmla="*/ 6594858 h 6858000"/>
              <a:gd name="connsiteX208" fmla="*/ 11871347 w 12192000"/>
              <a:gd name="connsiteY208" fmla="*/ 6375689 h 6858000"/>
              <a:gd name="connsiteX209" fmla="*/ 11654515 w 12192000"/>
              <a:gd name="connsiteY209" fmla="*/ 6156519 h 6858000"/>
              <a:gd name="connsiteX210" fmla="*/ 11653930 w 12192000"/>
              <a:gd name="connsiteY210" fmla="*/ 6124960 h 6858000"/>
              <a:gd name="connsiteX211" fmla="*/ 11900569 w 12192000"/>
              <a:gd name="connsiteY211" fmla="*/ 6374521 h 6858000"/>
              <a:gd name="connsiteX212" fmla="*/ 11653930 w 12192000"/>
              <a:gd name="connsiteY212" fmla="*/ 6624082 h 6858000"/>
              <a:gd name="connsiteX213" fmla="*/ 11407292 w 12192000"/>
              <a:gd name="connsiteY213" fmla="*/ 6374521 h 6858000"/>
              <a:gd name="connsiteX214" fmla="*/ 11653930 w 12192000"/>
              <a:gd name="connsiteY214" fmla="*/ 6124960 h 6858000"/>
              <a:gd name="connsiteX215" fmla="*/ 11641007 w 12192000"/>
              <a:gd name="connsiteY215" fmla="*/ 6046384 h 6858000"/>
              <a:gd name="connsiteX216" fmla="*/ 11628668 w 12192000"/>
              <a:gd name="connsiteY216" fmla="*/ 6096267 h 6858000"/>
              <a:gd name="connsiteX217" fmla="*/ 11606046 w 12192000"/>
              <a:gd name="connsiteY217" fmla="*/ 6100424 h 6858000"/>
              <a:gd name="connsiteX218" fmla="*/ 11579311 w 12192000"/>
              <a:gd name="connsiteY218" fmla="*/ 6054698 h 6858000"/>
              <a:gd name="connsiteX219" fmla="*/ 11579311 w 12192000"/>
              <a:gd name="connsiteY219" fmla="*/ 6052619 h 6858000"/>
              <a:gd name="connsiteX220" fmla="*/ 11577254 w 12192000"/>
              <a:gd name="connsiteY220" fmla="*/ 6054698 h 6858000"/>
              <a:gd name="connsiteX221" fmla="*/ 11556689 w 12192000"/>
              <a:gd name="connsiteY221" fmla="*/ 6058855 h 6858000"/>
              <a:gd name="connsiteX222" fmla="*/ 11556689 w 12192000"/>
              <a:gd name="connsiteY222" fmla="*/ 6060933 h 6858000"/>
              <a:gd name="connsiteX223" fmla="*/ 11552576 w 12192000"/>
              <a:gd name="connsiteY223" fmla="*/ 6085875 h 6858000"/>
              <a:gd name="connsiteX224" fmla="*/ 11556689 w 12192000"/>
              <a:gd name="connsiteY224" fmla="*/ 6112895 h 6858000"/>
              <a:gd name="connsiteX225" fmla="*/ 11536124 w 12192000"/>
              <a:gd name="connsiteY225" fmla="*/ 6121208 h 6858000"/>
              <a:gd name="connsiteX226" fmla="*/ 11499106 w 12192000"/>
              <a:gd name="connsiteY226" fmla="*/ 6085875 h 6858000"/>
              <a:gd name="connsiteX227" fmla="*/ 11499106 w 12192000"/>
              <a:gd name="connsiteY227" fmla="*/ 6083796 h 6858000"/>
              <a:gd name="connsiteX228" fmla="*/ 11497050 w 12192000"/>
              <a:gd name="connsiteY228" fmla="*/ 6083796 h 6858000"/>
              <a:gd name="connsiteX229" fmla="*/ 11478541 w 12192000"/>
              <a:gd name="connsiteY229" fmla="*/ 6096267 h 6858000"/>
              <a:gd name="connsiteX230" fmla="*/ 11478541 w 12192000"/>
              <a:gd name="connsiteY230" fmla="*/ 6098345 h 6858000"/>
              <a:gd name="connsiteX231" fmla="*/ 11490880 w 12192000"/>
              <a:gd name="connsiteY231" fmla="*/ 6148228 h 6858000"/>
              <a:gd name="connsiteX232" fmla="*/ 11474428 w 12192000"/>
              <a:gd name="connsiteY232" fmla="*/ 6160699 h 6858000"/>
              <a:gd name="connsiteX233" fmla="*/ 11431240 w 12192000"/>
              <a:gd name="connsiteY233" fmla="*/ 6133679 h 6858000"/>
              <a:gd name="connsiteX234" fmla="*/ 11429184 w 12192000"/>
              <a:gd name="connsiteY234" fmla="*/ 6133679 h 6858000"/>
              <a:gd name="connsiteX235" fmla="*/ 11429184 w 12192000"/>
              <a:gd name="connsiteY235" fmla="*/ 6135757 h 6858000"/>
              <a:gd name="connsiteX236" fmla="*/ 11412731 w 12192000"/>
              <a:gd name="connsiteY236" fmla="*/ 6150307 h 6858000"/>
              <a:gd name="connsiteX237" fmla="*/ 11412731 w 12192000"/>
              <a:gd name="connsiteY237" fmla="*/ 6152385 h 6858000"/>
              <a:gd name="connsiteX238" fmla="*/ 11439467 w 12192000"/>
              <a:gd name="connsiteY238" fmla="*/ 6198111 h 6858000"/>
              <a:gd name="connsiteX239" fmla="*/ 11425070 w 12192000"/>
              <a:gd name="connsiteY239" fmla="*/ 6214739 h 6858000"/>
              <a:gd name="connsiteX240" fmla="*/ 11375714 w 12192000"/>
              <a:gd name="connsiteY240" fmla="*/ 6202268 h 6858000"/>
              <a:gd name="connsiteX241" fmla="*/ 11373657 w 12192000"/>
              <a:gd name="connsiteY241" fmla="*/ 6202268 h 6858000"/>
              <a:gd name="connsiteX242" fmla="*/ 11363375 w 12192000"/>
              <a:gd name="connsiteY242" fmla="*/ 6220974 h 6858000"/>
              <a:gd name="connsiteX243" fmla="*/ 11363375 w 12192000"/>
              <a:gd name="connsiteY243" fmla="*/ 6223053 h 6858000"/>
              <a:gd name="connsiteX244" fmla="*/ 11400392 w 12192000"/>
              <a:gd name="connsiteY244" fmla="*/ 6260465 h 6858000"/>
              <a:gd name="connsiteX245" fmla="*/ 11392166 w 12192000"/>
              <a:gd name="connsiteY245" fmla="*/ 6279171 h 6858000"/>
              <a:gd name="connsiteX246" fmla="*/ 11340753 w 12192000"/>
              <a:gd name="connsiteY246" fmla="*/ 6279171 h 6858000"/>
              <a:gd name="connsiteX247" fmla="*/ 11338696 w 12192000"/>
              <a:gd name="connsiteY247" fmla="*/ 6279171 h 6858000"/>
              <a:gd name="connsiteX248" fmla="*/ 11338696 w 12192000"/>
              <a:gd name="connsiteY248" fmla="*/ 6281249 h 6858000"/>
              <a:gd name="connsiteX249" fmla="*/ 11332527 w 12192000"/>
              <a:gd name="connsiteY249" fmla="*/ 6302033 h 6858000"/>
              <a:gd name="connsiteX250" fmla="*/ 11334583 w 12192000"/>
              <a:gd name="connsiteY250" fmla="*/ 6304112 h 6858000"/>
              <a:gd name="connsiteX251" fmla="*/ 11377770 w 12192000"/>
              <a:gd name="connsiteY251" fmla="*/ 6329053 h 6858000"/>
              <a:gd name="connsiteX252" fmla="*/ 11375714 w 12192000"/>
              <a:gd name="connsiteY252" fmla="*/ 6351917 h 6858000"/>
              <a:gd name="connsiteX253" fmla="*/ 11326357 w 12192000"/>
              <a:gd name="connsiteY253" fmla="*/ 6364388 h 6858000"/>
              <a:gd name="connsiteX254" fmla="*/ 11324300 w 12192000"/>
              <a:gd name="connsiteY254" fmla="*/ 6364388 h 6858000"/>
              <a:gd name="connsiteX255" fmla="*/ 11324300 w 12192000"/>
              <a:gd name="connsiteY255" fmla="*/ 6366465 h 6858000"/>
              <a:gd name="connsiteX256" fmla="*/ 11324300 w 12192000"/>
              <a:gd name="connsiteY256" fmla="*/ 6376858 h 6858000"/>
              <a:gd name="connsiteX257" fmla="*/ 11324300 w 12192000"/>
              <a:gd name="connsiteY257" fmla="*/ 6387250 h 6858000"/>
              <a:gd name="connsiteX258" fmla="*/ 11324300 w 12192000"/>
              <a:gd name="connsiteY258" fmla="*/ 6389329 h 6858000"/>
              <a:gd name="connsiteX259" fmla="*/ 11326357 w 12192000"/>
              <a:gd name="connsiteY259" fmla="*/ 6389329 h 6858000"/>
              <a:gd name="connsiteX260" fmla="*/ 11375714 w 12192000"/>
              <a:gd name="connsiteY260" fmla="*/ 6401800 h 6858000"/>
              <a:gd name="connsiteX261" fmla="*/ 11379827 w 12192000"/>
              <a:gd name="connsiteY261" fmla="*/ 6424662 h 6858000"/>
              <a:gd name="connsiteX262" fmla="*/ 11334583 w 12192000"/>
              <a:gd name="connsiteY262" fmla="*/ 6451682 h 6858000"/>
              <a:gd name="connsiteX263" fmla="*/ 11332527 w 12192000"/>
              <a:gd name="connsiteY263" fmla="*/ 6451682 h 6858000"/>
              <a:gd name="connsiteX264" fmla="*/ 11332527 w 12192000"/>
              <a:gd name="connsiteY264" fmla="*/ 6453761 h 6858000"/>
              <a:gd name="connsiteX265" fmla="*/ 11338696 w 12192000"/>
              <a:gd name="connsiteY265" fmla="*/ 6474546 h 6858000"/>
              <a:gd name="connsiteX266" fmla="*/ 11340753 w 12192000"/>
              <a:gd name="connsiteY266" fmla="*/ 6474546 h 6858000"/>
              <a:gd name="connsiteX267" fmla="*/ 11392166 w 12192000"/>
              <a:gd name="connsiteY267" fmla="*/ 6474546 h 6858000"/>
              <a:gd name="connsiteX268" fmla="*/ 11400392 w 12192000"/>
              <a:gd name="connsiteY268" fmla="*/ 6495329 h 6858000"/>
              <a:gd name="connsiteX269" fmla="*/ 11363375 w 12192000"/>
              <a:gd name="connsiteY269" fmla="*/ 6532742 h 6858000"/>
              <a:gd name="connsiteX270" fmla="*/ 11363375 w 12192000"/>
              <a:gd name="connsiteY270" fmla="*/ 6534820 h 6858000"/>
              <a:gd name="connsiteX271" fmla="*/ 11375714 w 12192000"/>
              <a:gd name="connsiteY271" fmla="*/ 6553526 h 6858000"/>
              <a:gd name="connsiteX272" fmla="*/ 11427127 w 12192000"/>
              <a:gd name="connsiteY272" fmla="*/ 6538978 h 6858000"/>
              <a:gd name="connsiteX273" fmla="*/ 11439467 w 12192000"/>
              <a:gd name="connsiteY273" fmla="*/ 6557684 h 6858000"/>
              <a:gd name="connsiteX274" fmla="*/ 11412731 w 12192000"/>
              <a:gd name="connsiteY274" fmla="*/ 6603410 h 6858000"/>
              <a:gd name="connsiteX275" fmla="*/ 11414788 w 12192000"/>
              <a:gd name="connsiteY275" fmla="*/ 6605487 h 6858000"/>
              <a:gd name="connsiteX276" fmla="*/ 11429184 w 12192000"/>
              <a:gd name="connsiteY276" fmla="*/ 6620037 h 6858000"/>
              <a:gd name="connsiteX277" fmla="*/ 11431240 w 12192000"/>
              <a:gd name="connsiteY277" fmla="*/ 6620037 h 6858000"/>
              <a:gd name="connsiteX278" fmla="*/ 11476484 w 12192000"/>
              <a:gd name="connsiteY278" fmla="*/ 6593017 h 6858000"/>
              <a:gd name="connsiteX279" fmla="*/ 11492937 w 12192000"/>
              <a:gd name="connsiteY279" fmla="*/ 6607566 h 6858000"/>
              <a:gd name="connsiteX280" fmla="*/ 11480598 w 12192000"/>
              <a:gd name="connsiteY280" fmla="*/ 6657449 h 6858000"/>
              <a:gd name="connsiteX281" fmla="*/ 11480598 w 12192000"/>
              <a:gd name="connsiteY281" fmla="*/ 6659528 h 6858000"/>
              <a:gd name="connsiteX282" fmla="*/ 11499106 w 12192000"/>
              <a:gd name="connsiteY282" fmla="*/ 6669919 h 6858000"/>
              <a:gd name="connsiteX283" fmla="*/ 11499106 w 12192000"/>
              <a:gd name="connsiteY283" fmla="*/ 6671998 h 6858000"/>
              <a:gd name="connsiteX284" fmla="*/ 11501163 w 12192000"/>
              <a:gd name="connsiteY284" fmla="*/ 6669919 h 6858000"/>
              <a:gd name="connsiteX285" fmla="*/ 11538180 w 12192000"/>
              <a:gd name="connsiteY285" fmla="*/ 6632508 h 6858000"/>
              <a:gd name="connsiteX286" fmla="*/ 11556689 w 12192000"/>
              <a:gd name="connsiteY286" fmla="*/ 6640822 h 6858000"/>
              <a:gd name="connsiteX287" fmla="*/ 11554632 w 12192000"/>
              <a:gd name="connsiteY287" fmla="*/ 6667842 h 6858000"/>
              <a:gd name="connsiteX288" fmla="*/ 11556689 w 12192000"/>
              <a:gd name="connsiteY288" fmla="*/ 6692783 h 6858000"/>
              <a:gd name="connsiteX289" fmla="*/ 11556689 w 12192000"/>
              <a:gd name="connsiteY289" fmla="*/ 6694861 h 6858000"/>
              <a:gd name="connsiteX290" fmla="*/ 11558746 w 12192000"/>
              <a:gd name="connsiteY290" fmla="*/ 6694861 h 6858000"/>
              <a:gd name="connsiteX291" fmla="*/ 11579311 w 12192000"/>
              <a:gd name="connsiteY291" fmla="*/ 6701096 h 6858000"/>
              <a:gd name="connsiteX292" fmla="*/ 11581367 w 12192000"/>
              <a:gd name="connsiteY292" fmla="*/ 6701096 h 6858000"/>
              <a:gd name="connsiteX293" fmla="*/ 11606046 w 12192000"/>
              <a:gd name="connsiteY293" fmla="*/ 6655371 h 6858000"/>
              <a:gd name="connsiteX294" fmla="*/ 11628668 w 12192000"/>
              <a:gd name="connsiteY294" fmla="*/ 6657449 h 6858000"/>
              <a:gd name="connsiteX295" fmla="*/ 11641007 w 12192000"/>
              <a:gd name="connsiteY295" fmla="*/ 6709410 h 6858000"/>
              <a:gd name="connsiteX296" fmla="*/ 11643063 w 12192000"/>
              <a:gd name="connsiteY296" fmla="*/ 6709410 h 6858000"/>
              <a:gd name="connsiteX297" fmla="*/ 11663629 w 12192000"/>
              <a:gd name="connsiteY297" fmla="*/ 6709410 h 6858000"/>
              <a:gd name="connsiteX298" fmla="*/ 11665686 w 12192000"/>
              <a:gd name="connsiteY298" fmla="*/ 6709410 h 6858000"/>
              <a:gd name="connsiteX299" fmla="*/ 11680082 w 12192000"/>
              <a:gd name="connsiteY299" fmla="*/ 6657449 h 6858000"/>
              <a:gd name="connsiteX300" fmla="*/ 11700647 w 12192000"/>
              <a:gd name="connsiteY300" fmla="*/ 6655371 h 6858000"/>
              <a:gd name="connsiteX301" fmla="*/ 11727382 w 12192000"/>
              <a:gd name="connsiteY301" fmla="*/ 6701096 h 6858000"/>
              <a:gd name="connsiteX302" fmla="*/ 11747947 w 12192000"/>
              <a:gd name="connsiteY302" fmla="*/ 6694861 h 6858000"/>
              <a:gd name="connsiteX303" fmla="*/ 11750004 w 12192000"/>
              <a:gd name="connsiteY303" fmla="*/ 6694861 h 6858000"/>
              <a:gd name="connsiteX304" fmla="*/ 11752060 w 12192000"/>
              <a:gd name="connsiteY304" fmla="*/ 6667842 h 6858000"/>
              <a:gd name="connsiteX305" fmla="*/ 11750004 w 12192000"/>
              <a:gd name="connsiteY305" fmla="*/ 6640822 h 6858000"/>
              <a:gd name="connsiteX306" fmla="*/ 11770569 w 12192000"/>
              <a:gd name="connsiteY306" fmla="*/ 6632508 h 6858000"/>
              <a:gd name="connsiteX307" fmla="*/ 11807586 w 12192000"/>
              <a:gd name="connsiteY307" fmla="*/ 6669919 h 6858000"/>
              <a:gd name="connsiteX308" fmla="*/ 11826095 w 12192000"/>
              <a:gd name="connsiteY308" fmla="*/ 6659528 h 6858000"/>
              <a:gd name="connsiteX309" fmla="*/ 11828152 w 12192000"/>
              <a:gd name="connsiteY309" fmla="*/ 6657449 h 6858000"/>
              <a:gd name="connsiteX310" fmla="*/ 11828152 w 12192000"/>
              <a:gd name="connsiteY310" fmla="*/ 6655371 h 6858000"/>
              <a:gd name="connsiteX311" fmla="*/ 11813756 w 12192000"/>
              <a:gd name="connsiteY311" fmla="*/ 6607566 h 6858000"/>
              <a:gd name="connsiteX312" fmla="*/ 11830208 w 12192000"/>
              <a:gd name="connsiteY312" fmla="*/ 6593017 h 6858000"/>
              <a:gd name="connsiteX313" fmla="*/ 11875452 w 12192000"/>
              <a:gd name="connsiteY313" fmla="*/ 6620037 h 6858000"/>
              <a:gd name="connsiteX314" fmla="*/ 11877509 w 12192000"/>
              <a:gd name="connsiteY314" fmla="*/ 6620037 h 6858000"/>
              <a:gd name="connsiteX315" fmla="*/ 11891905 w 12192000"/>
              <a:gd name="connsiteY315" fmla="*/ 6603410 h 6858000"/>
              <a:gd name="connsiteX316" fmla="*/ 11893961 w 12192000"/>
              <a:gd name="connsiteY316" fmla="*/ 6603410 h 6858000"/>
              <a:gd name="connsiteX317" fmla="*/ 11867226 w 12192000"/>
              <a:gd name="connsiteY317" fmla="*/ 6557684 h 6858000"/>
              <a:gd name="connsiteX318" fmla="*/ 11879565 w 12192000"/>
              <a:gd name="connsiteY318" fmla="*/ 6538978 h 6858000"/>
              <a:gd name="connsiteX319" fmla="*/ 11930979 w 12192000"/>
              <a:gd name="connsiteY319" fmla="*/ 6553526 h 6858000"/>
              <a:gd name="connsiteX320" fmla="*/ 11933035 w 12192000"/>
              <a:gd name="connsiteY320" fmla="*/ 6551448 h 6858000"/>
              <a:gd name="connsiteX321" fmla="*/ 11943318 w 12192000"/>
              <a:gd name="connsiteY321" fmla="*/ 6532742 h 6858000"/>
              <a:gd name="connsiteX322" fmla="*/ 11943318 w 12192000"/>
              <a:gd name="connsiteY322" fmla="*/ 6530664 h 6858000"/>
              <a:gd name="connsiteX323" fmla="*/ 11906300 w 12192000"/>
              <a:gd name="connsiteY323" fmla="*/ 6495329 h 6858000"/>
              <a:gd name="connsiteX324" fmla="*/ 11914526 w 12192000"/>
              <a:gd name="connsiteY324" fmla="*/ 6474546 h 6858000"/>
              <a:gd name="connsiteX325" fmla="*/ 11965940 w 12192000"/>
              <a:gd name="connsiteY325" fmla="*/ 6474546 h 6858000"/>
              <a:gd name="connsiteX326" fmla="*/ 11967996 w 12192000"/>
              <a:gd name="connsiteY326" fmla="*/ 6474546 h 6858000"/>
              <a:gd name="connsiteX327" fmla="*/ 11972109 w 12192000"/>
              <a:gd name="connsiteY327" fmla="*/ 6453761 h 6858000"/>
              <a:gd name="connsiteX328" fmla="*/ 11972109 w 12192000"/>
              <a:gd name="connsiteY328" fmla="*/ 6451682 h 6858000"/>
              <a:gd name="connsiteX329" fmla="*/ 11926866 w 12192000"/>
              <a:gd name="connsiteY329" fmla="*/ 6424662 h 6858000"/>
              <a:gd name="connsiteX330" fmla="*/ 11930979 w 12192000"/>
              <a:gd name="connsiteY330" fmla="*/ 6403878 h 6858000"/>
              <a:gd name="connsiteX331" fmla="*/ 11980336 w 12192000"/>
              <a:gd name="connsiteY331" fmla="*/ 6389329 h 6858000"/>
              <a:gd name="connsiteX332" fmla="*/ 11982392 w 12192000"/>
              <a:gd name="connsiteY332" fmla="*/ 6389329 h 6858000"/>
              <a:gd name="connsiteX333" fmla="*/ 11982392 w 12192000"/>
              <a:gd name="connsiteY333" fmla="*/ 6376858 h 6858000"/>
              <a:gd name="connsiteX334" fmla="*/ 11982392 w 12192000"/>
              <a:gd name="connsiteY334" fmla="*/ 6366465 h 6858000"/>
              <a:gd name="connsiteX335" fmla="*/ 11980336 w 12192000"/>
              <a:gd name="connsiteY335" fmla="*/ 6366465 h 6858000"/>
              <a:gd name="connsiteX336" fmla="*/ 11930979 w 12192000"/>
              <a:gd name="connsiteY336" fmla="*/ 6351917 h 6858000"/>
              <a:gd name="connsiteX337" fmla="*/ 11928922 w 12192000"/>
              <a:gd name="connsiteY337" fmla="*/ 6331132 h 6858000"/>
              <a:gd name="connsiteX338" fmla="*/ 11972109 w 12192000"/>
              <a:gd name="connsiteY338" fmla="*/ 6304112 h 6858000"/>
              <a:gd name="connsiteX339" fmla="*/ 11974166 w 12192000"/>
              <a:gd name="connsiteY339" fmla="*/ 6304112 h 6858000"/>
              <a:gd name="connsiteX340" fmla="*/ 11974166 w 12192000"/>
              <a:gd name="connsiteY340" fmla="*/ 6302033 h 6858000"/>
              <a:gd name="connsiteX341" fmla="*/ 11967996 w 12192000"/>
              <a:gd name="connsiteY341" fmla="*/ 6281249 h 6858000"/>
              <a:gd name="connsiteX342" fmla="*/ 11965940 w 12192000"/>
              <a:gd name="connsiteY342" fmla="*/ 6281249 h 6858000"/>
              <a:gd name="connsiteX343" fmla="*/ 11914526 w 12192000"/>
              <a:gd name="connsiteY343" fmla="*/ 6281249 h 6858000"/>
              <a:gd name="connsiteX344" fmla="*/ 11906300 w 12192000"/>
              <a:gd name="connsiteY344" fmla="*/ 6260465 h 6858000"/>
              <a:gd name="connsiteX345" fmla="*/ 11943318 w 12192000"/>
              <a:gd name="connsiteY345" fmla="*/ 6223053 h 6858000"/>
              <a:gd name="connsiteX346" fmla="*/ 11943318 w 12192000"/>
              <a:gd name="connsiteY346" fmla="*/ 6220974 h 6858000"/>
              <a:gd name="connsiteX347" fmla="*/ 11933035 w 12192000"/>
              <a:gd name="connsiteY347" fmla="*/ 6202268 h 6858000"/>
              <a:gd name="connsiteX348" fmla="*/ 11930979 w 12192000"/>
              <a:gd name="connsiteY348" fmla="*/ 6202268 h 6858000"/>
              <a:gd name="connsiteX349" fmla="*/ 11881622 w 12192000"/>
              <a:gd name="connsiteY349" fmla="*/ 6214739 h 6858000"/>
              <a:gd name="connsiteX350" fmla="*/ 11867226 w 12192000"/>
              <a:gd name="connsiteY350" fmla="*/ 6198111 h 6858000"/>
              <a:gd name="connsiteX351" fmla="*/ 11893961 w 12192000"/>
              <a:gd name="connsiteY351" fmla="*/ 6152385 h 6858000"/>
              <a:gd name="connsiteX352" fmla="*/ 11893961 w 12192000"/>
              <a:gd name="connsiteY352" fmla="*/ 6150307 h 6858000"/>
              <a:gd name="connsiteX353" fmla="*/ 11877509 w 12192000"/>
              <a:gd name="connsiteY353" fmla="*/ 6135757 h 6858000"/>
              <a:gd name="connsiteX354" fmla="*/ 11832265 w 12192000"/>
              <a:gd name="connsiteY354" fmla="*/ 6160699 h 6858000"/>
              <a:gd name="connsiteX355" fmla="*/ 11813756 w 12192000"/>
              <a:gd name="connsiteY355" fmla="*/ 6148228 h 6858000"/>
              <a:gd name="connsiteX356" fmla="*/ 11828152 w 12192000"/>
              <a:gd name="connsiteY356" fmla="*/ 6098345 h 6858000"/>
              <a:gd name="connsiteX357" fmla="*/ 11828152 w 12192000"/>
              <a:gd name="connsiteY357" fmla="*/ 6096267 h 6858000"/>
              <a:gd name="connsiteX358" fmla="*/ 11809643 w 12192000"/>
              <a:gd name="connsiteY358" fmla="*/ 6085875 h 6858000"/>
              <a:gd name="connsiteX359" fmla="*/ 11807586 w 12192000"/>
              <a:gd name="connsiteY359" fmla="*/ 6083796 h 6858000"/>
              <a:gd name="connsiteX360" fmla="*/ 11807586 w 12192000"/>
              <a:gd name="connsiteY360" fmla="*/ 6085875 h 6858000"/>
              <a:gd name="connsiteX361" fmla="*/ 11770569 w 12192000"/>
              <a:gd name="connsiteY361" fmla="*/ 6121208 h 6858000"/>
              <a:gd name="connsiteX362" fmla="*/ 11750004 w 12192000"/>
              <a:gd name="connsiteY362" fmla="*/ 6112895 h 6858000"/>
              <a:gd name="connsiteX363" fmla="*/ 11754116 w 12192000"/>
              <a:gd name="connsiteY363" fmla="*/ 6085875 h 6858000"/>
              <a:gd name="connsiteX364" fmla="*/ 11750004 w 12192000"/>
              <a:gd name="connsiteY364" fmla="*/ 6060933 h 6858000"/>
              <a:gd name="connsiteX365" fmla="*/ 11750004 w 12192000"/>
              <a:gd name="connsiteY365" fmla="*/ 6058855 h 6858000"/>
              <a:gd name="connsiteX366" fmla="*/ 11747947 w 12192000"/>
              <a:gd name="connsiteY366" fmla="*/ 6058855 h 6858000"/>
              <a:gd name="connsiteX367" fmla="*/ 11727382 w 12192000"/>
              <a:gd name="connsiteY367" fmla="*/ 6054698 h 6858000"/>
              <a:gd name="connsiteX368" fmla="*/ 11700647 w 12192000"/>
              <a:gd name="connsiteY368" fmla="*/ 6100424 h 6858000"/>
              <a:gd name="connsiteX369" fmla="*/ 11678025 w 12192000"/>
              <a:gd name="connsiteY369" fmla="*/ 6096267 h 6858000"/>
              <a:gd name="connsiteX370" fmla="*/ 11665686 w 12192000"/>
              <a:gd name="connsiteY370" fmla="*/ 6046384 h 6858000"/>
              <a:gd name="connsiteX371" fmla="*/ 11663629 w 12192000"/>
              <a:gd name="connsiteY371" fmla="*/ 6046384 h 6858000"/>
              <a:gd name="connsiteX372" fmla="*/ 11643063 w 12192000"/>
              <a:gd name="connsiteY372" fmla="*/ 6046384 h 6858000"/>
              <a:gd name="connsiteX373" fmla="*/ 11641007 w 12192000"/>
              <a:gd name="connsiteY373" fmla="*/ 604638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8106" y="6443815"/>
                </a:moveTo>
                <a:cubicBezTo>
                  <a:pt x="11612187" y="6441731"/>
                  <a:pt x="11614228" y="6441731"/>
                  <a:pt x="11618309" y="6443815"/>
                </a:cubicBezTo>
                <a:cubicBezTo>
                  <a:pt x="11620349" y="6445900"/>
                  <a:pt x="11622390" y="6447984"/>
                  <a:pt x="11622390" y="6452153"/>
                </a:cubicBezTo>
                <a:cubicBezTo>
                  <a:pt x="11628512" y="6554297"/>
                  <a:pt x="11628512" y="6554297"/>
                  <a:pt x="11628512" y="6554297"/>
                </a:cubicBezTo>
                <a:cubicBezTo>
                  <a:pt x="11630552" y="6560550"/>
                  <a:pt x="11628512" y="6562635"/>
                  <a:pt x="11626471" y="6564719"/>
                </a:cubicBezTo>
                <a:cubicBezTo>
                  <a:pt x="11624431" y="6566804"/>
                  <a:pt x="11622390" y="6564719"/>
                  <a:pt x="11620349" y="6564719"/>
                </a:cubicBezTo>
                <a:cubicBezTo>
                  <a:pt x="11575456" y="6554297"/>
                  <a:pt x="11544846" y="6535535"/>
                  <a:pt x="11514237" y="6502183"/>
                </a:cubicBezTo>
                <a:cubicBezTo>
                  <a:pt x="11512196" y="6500099"/>
                  <a:pt x="11510155" y="6498014"/>
                  <a:pt x="11510155" y="6495930"/>
                </a:cubicBezTo>
                <a:cubicBezTo>
                  <a:pt x="11510155" y="6495930"/>
                  <a:pt x="11510155" y="6495930"/>
                  <a:pt x="11510155" y="6493844"/>
                </a:cubicBezTo>
                <a:cubicBezTo>
                  <a:pt x="11510155" y="6491760"/>
                  <a:pt x="11514237" y="6489675"/>
                  <a:pt x="11516277" y="6489675"/>
                </a:cubicBezTo>
                <a:cubicBezTo>
                  <a:pt x="11608106" y="6443815"/>
                  <a:pt x="11608106" y="6443815"/>
                  <a:pt x="11608106" y="6443815"/>
                </a:cubicBezTo>
                <a:close/>
                <a:moveTo>
                  <a:pt x="11690840" y="6441731"/>
                </a:moveTo>
                <a:cubicBezTo>
                  <a:pt x="11694960" y="6441731"/>
                  <a:pt x="11697021" y="6441731"/>
                  <a:pt x="11701142" y="6441731"/>
                </a:cubicBezTo>
                <a:cubicBezTo>
                  <a:pt x="11791801" y="6487497"/>
                  <a:pt x="11791801" y="6487497"/>
                  <a:pt x="11791801" y="6487497"/>
                </a:cubicBezTo>
                <a:cubicBezTo>
                  <a:pt x="11795922" y="6489577"/>
                  <a:pt x="11797982" y="6491657"/>
                  <a:pt x="11800043" y="6493738"/>
                </a:cubicBezTo>
                <a:cubicBezTo>
                  <a:pt x="11800043" y="6495818"/>
                  <a:pt x="11797982" y="6497898"/>
                  <a:pt x="11795922" y="6499978"/>
                </a:cubicBezTo>
                <a:cubicBezTo>
                  <a:pt x="11765016" y="6533262"/>
                  <a:pt x="11732048" y="6551985"/>
                  <a:pt x="11688780" y="6562386"/>
                </a:cubicBezTo>
                <a:cubicBezTo>
                  <a:pt x="11684658" y="6564466"/>
                  <a:pt x="11682598" y="6564466"/>
                  <a:pt x="11680537" y="6562386"/>
                </a:cubicBezTo>
                <a:cubicBezTo>
                  <a:pt x="11678477" y="6560306"/>
                  <a:pt x="11678477" y="6556145"/>
                  <a:pt x="11678477" y="6554065"/>
                </a:cubicBezTo>
                <a:cubicBezTo>
                  <a:pt x="11686719" y="6450052"/>
                  <a:pt x="11686719" y="6450052"/>
                  <a:pt x="11686719" y="6450052"/>
                </a:cubicBezTo>
                <a:cubicBezTo>
                  <a:pt x="11686719" y="6447972"/>
                  <a:pt x="11688780" y="6443811"/>
                  <a:pt x="11690840" y="6441731"/>
                </a:cubicBezTo>
                <a:close/>
                <a:moveTo>
                  <a:pt x="10873105" y="6401988"/>
                </a:moveTo>
                <a:cubicBezTo>
                  <a:pt x="10873105" y="6401988"/>
                  <a:pt x="10873105" y="6401988"/>
                  <a:pt x="10873105" y="6445191"/>
                </a:cubicBezTo>
                <a:cubicBezTo>
                  <a:pt x="10873105" y="6445191"/>
                  <a:pt x="10846037" y="6453420"/>
                  <a:pt x="10825216" y="6453420"/>
                </a:cubicBezTo>
                <a:cubicBezTo>
                  <a:pt x="10808559" y="6453420"/>
                  <a:pt x="10806477" y="6436962"/>
                  <a:pt x="10806477" y="6428733"/>
                </a:cubicBezTo>
                <a:cubicBezTo>
                  <a:pt x="10806477" y="6414332"/>
                  <a:pt x="10814806" y="6406103"/>
                  <a:pt x="10831463" y="6404046"/>
                </a:cubicBezTo>
                <a:close/>
                <a:moveTo>
                  <a:pt x="10523604" y="6331854"/>
                </a:moveTo>
                <a:cubicBezTo>
                  <a:pt x="10552241" y="6331854"/>
                  <a:pt x="10564515" y="6348461"/>
                  <a:pt x="10564515" y="6392053"/>
                </a:cubicBezTo>
                <a:cubicBezTo>
                  <a:pt x="10564515" y="6429417"/>
                  <a:pt x="10558379" y="6452251"/>
                  <a:pt x="10523604" y="6452251"/>
                </a:cubicBezTo>
                <a:cubicBezTo>
                  <a:pt x="10488829" y="6452251"/>
                  <a:pt x="10482692" y="6429417"/>
                  <a:pt x="10482692" y="6392053"/>
                </a:cubicBezTo>
                <a:cubicBezTo>
                  <a:pt x="10482692" y="6348461"/>
                  <a:pt x="10492920" y="6331854"/>
                  <a:pt x="10523604" y="6331854"/>
                </a:cubicBezTo>
                <a:close/>
                <a:moveTo>
                  <a:pt x="11677827" y="6323542"/>
                </a:moveTo>
                <a:cubicBezTo>
                  <a:pt x="11680654" y="6323023"/>
                  <a:pt x="11683737" y="6323542"/>
                  <a:pt x="11686820" y="6324581"/>
                </a:cubicBezTo>
                <a:cubicBezTo>
                  <a:pt x="11703266" y="6337050"/>
                  <a:pt x="11713544" y="6355752"/>
                  <a:pt x="11713544" y="6376532"/>
                </a:cubicBezTo>
                <a:cubicBezTo>
                  <a:pt x="11713544" y="6407703"/>
                  <a:pt x="11686820" y="6434717"/>
                  <a:pt x="11653930" y="6434717"/>
                </a:cubicBezTo>
                <a:cubicBezTo>
                  <a:pt x="11621040" y="6434717"/>
                  <a:pt x="11594316" y="6407703"/>
                  <a:pt x="11594316" y="6376532"/>
                </a:cubicBezTo>
                <a:cubicBezTo>
                  <a:pt x="11594316" y="6355752"/>
                  <a:pt x="11604594" y="6337050"/>
                  <a:pt x="11621040" y="6326660"/>
                </a:cubicBezTo>
                <a:cubicBezTo>
                  <a:pt x="11627207" y="6322503"/>
                  <a:pt x="11633373" y="6322503"/>
                  <a:pt x="11637485" y="6328737"/>
                </a:cubicBezTo>
                <a:cubicBezTo>
                  <a:pt x="11641596" y="6334972"/>
                  <a:pt x="11639541" y="6341205"/>
                  <a:pt x="11635429" y="6345362"/>
                </a:cubicBezTo>
                <a:cubicBezTo>
                  <a:pt x="11625151" y="6351596"/>
                  <a:pt x="11618984" y="6364064"/>
                  <a:pt x="11618984" y="6376532"/>
                </a:cubicBezTo>
                <a:cubicBezTo>
                  <a:pt x="11618984" y="6395235"/>
                  <a:pt x="11635429" y="6411859"/>
                  <a:pt x="11653930" y="6411859"/>
                </a:cubicBezTo>
                <a:cubicBezTo>
                  <a:pt x="11672431" y="6411859"/>
                  <a:pt x="11688876" y="6395235"/>
                  <a:pt x="11688876" y="6376532"/>
                </a:cubicBezTo>
                <a:cubicBezTo>
                  <a:pt x="11688876" y="6364064"/>
                  <a:pt x="11682709" y="6351596"/>
                  <a:pt x="11672431" y="6345362"/>
                </a:cubicBezTo>
                <a:cubicBezTo>
                  <a:pt x="11668320" y="6341205"/>
                  <a:pt x="11666264" y="6334972"/>
                  <a:pt x="11670375" y="6328737"/>
                </a:cubicBezTo>
                <a:cubicBezTo>
                  <a:pt x="11672431" y="6325621"/>
                  <a:pt x="11675001" y="6324062"/>
                  <a:pt x="11677827" y="6323542"/>
                </a:cubicBezTo>
                <a:close/>
                <a:moveTo>
                  <a:pt x="11826761" y="6308476"/>
                </a:moveTo>
                <a:cubicBezTo>
                  <a:pt x="11828828" y="6308476"/>
                  <a:pt x="11830894" y="6312628"/>
                  <a:pt x="11830894" y="6314705"/>
                </a:cubicBezTo>
                <a:cubicBezTo>
                  <a:pt x="11843292" y="6358303"/>
                  <a:pt x="11843292" y="6395673"/>
                  <a:pt x="11830894" y="6439272"/>
                </a:cubicBezTo>
                <a:cubicBezTo>
                  <a:pt x="11828828" y="6443424"/>
                  <a:pt x="11828828" y="6445500"/>
                  <a:pt x="11826761" y="6445500"/>
                </a:cubicBezTo>
                <a:cubicBezTo>
                  <a:pt x="11822628" y="6447576"/>
                  <a:pt x="11820562" y="6445500"/>
                  <a:pt x="11818495" y="6443424"/>
                </a:cubicBezTo>
                <a:cubicBezTo>
                  <a:pt x="11733770" y="6385292"/>
                  <a:pt x="11733770" y="6385292"/>
                  <a:pt x="11733770" y="6385292"/>
                </a:cubicBezTo>
                <a:cubicBezTo>
                  <a:pt x="11729637" y="6383217"/>
                  <a:pt x="11727571" y="6381140"/>
                  <a:pt x="11727571" y="6376988"/>
                </a:cubicBezTo>
                <a:cubicBezTo>
                  <a:pt x="11727571" y="6374912"/>
                  <a:pt x="11729637" y="6370760"/>
                  <a:pt x="11733770" y="6368684"/>
                </a:cubicBezTo>
                <a:cubicBezTo>
                  <a:pt x="11818495" y="6310553"/>
                  <a:pt x="11818495" y="6310553"/>
                  <a:pt x="11818495" y="6310553"/>
                </a:cubicBezTo>
                <a:cubicBezTo>
                  <a:pt x="11820562" y="6308476"/>
                  <a:pt x="11824695" y="6308476"/>
                  <a:pt x="11826761" y="6308476"/>
                </a:cubicBezTo>
                <a:close/>
                <a:moveTo>
                  <a:pt x="11480933" y="6308476"/>
                </a:moveTo>
                <a:cubicBezTo>
                  <a:pt x="11485024" y="6308476"/>
                  <a:pt x="11487070" y="6310553"/>
                  <a:pt x="11489116" y="6312628"/>
                </a:cubicBezTo>
                <a:cubicBezTo>
                  <a:pt x="11572984" y="6368684"/>
                  <a:pt x="11572984" y="6368684"/>
                  <a:pt x="11572984" y="6368684"/>
                </a:cubicBezTo>
                <a:cubicBezTo>
                  <a:pt x="11577075" y="6370760"/>
                  <a:pt x="11579121" y="6374912"/>
                  <a:pt x="11579121" y="6376988"/>
                </a:cubicBezTo>
                <a:cubicBezTo>
                  <a:pt x="11579121" y="6381140"/>
                  <a:pt x="11577075" y="6383217"/>
                  <a:pt x="11572984" y="6385292"/>
                </a:cubicBezTo>
                <a:lnTo>
                  <a:pt x="11489116" y="6443424"/>
                </a:lnTo>
                <a:cubicBezTo>
                  <a:pt x="11485024" y="6445500"/>
                  <a:pt x="11482979" y="6447576"/>
                  <a:pt x="11480933" y="6445500"/>
                </a:cubicBezTo>
                <a:cubicBezTo>
                  <a:pt x="11478888" y="6445500"/>
                  <a:pt x="11476842" y="6443424"/>
                  <a:pt x="11476842" y="6439272"/>
                </a:cubicBezTo>
                <a:cubicBezTo>
                  <a:pt x="11464569" y="6395673"/>
                  <a:pt x="11464569" y="6360379"/>
                  <a:pt x="11476842" y="6314705"/>
                </a:cubicBezTo>
                <a:cubicBezTo>
                  <a:pt x="11476842" y="6312628"/>
                  <a:pt x="11478888" y="6310553"/>
                  <a:pt x="11480933" y="6308476"/>
                </a:cubicBezTo>
                <a:close/>
                <a:moveTo>
                  <a:pt x="11092888" y="6297956"/>
                </a:moveTo>
                <a:cubicBezTo>
                  <a:pt x="11090835" y="6297956"/>
                  <a:pt x="11088782" y="6297956"/>
                  <a:pt x="11086728" y="6300034"/>
                </a:cubicBezTo>
                <a:cubicBezTo>
                  <a:pt x="11084676" y="6302111"/>
                  <a:pt x="11084676" y="6304188"/>
                  <a:pt x="11084676" y="6306264"/>
                </a:cubicBezTo>
                <a:cubicBezTo>
                  <a:pt x="11125737" y="6464115"/>
                  <a:pt x="11125737" y="6464115"/>
                  <a:pt x="11125737" y="6464115"/>
                </a:cubicBezTo>
                <a:cubicBezTo>
                  <a:pt x="11127790" y="6472423"/>
                  <a:pt x="11136003" y="6484884"/>
                  <a:pt x="11150374" y="6484884"/>
                </a:cubicBezTo>
                <a:cubicBezTo>
                  <a:pt x="11158586" y="6484884"/>
                  <a:pt x="11158586" y="6484884"/>
                  <a:pt x="11158586" y="6484884"/>
                </a:cubicBezTo>
                <a:cubicBezTo>
                  <a:pt x="11156533" y="6489038"/>
                  <a:pt x="11156533" y="6491116"/>
                  <a:pt x="11154480" y="6493192"/>
                </a:cubicBezTo>
                <a:cubicBezTo>
                  <a:pt x="11154480" y="6495269"/>
                  <a:pt x="11154480" y="6495269"/>
                  <a:pt x="11154480" y="6495269"/>
                </a:cubicBezTo>
                <a:cubicBezTo>
                  <a:pt x="11152427" y="6501501"/>
                  <a:pt x="11150374" y="6513962"/>
                  <a:pt x="11129843" y="6513962"/>
                </a:cubicBezTo>
                <a:cubicBezTo>
                  <a:pt x="11094941" y="6511885"/>
                  <a:pt x="11094941" y="6511885"/>
                  <a:pt x="11094941" y="6511885"/>
                </a:cubicBezTo>
                <a:cubicBezTo>
                  <a:pt x="11092888" y="6509808"/>
                  <a:pt x="11090835" y="6511885"/>
                  <a:pt x="11088782" y="6513962"/>
                </a:cubicBezTo>
                <a:cubicBezTo>
                  <a:pt x="11086728" y="6513962"/>
                  <a:pt x="11086728" y="6516039"/>
                  <a:pt x="11086728" y="6518116"/>
                </a:cubicBezTo>
                <a:cubicBezTo>
                  <a:pt x="11086728" y="6536809"/>
                  <a:pt x="11086728" y="6536809"/>
                  <a:pt x="11086728" y="6536809"/>
                </a:cubicBezTo>
                <a:cubicBezTo>
                  <a:pt x="11086728" y="6540963"/>
                  <a:pt x="11088782" y="6543040"/>
                  <a:pt x="11092888" y="6543040"/>
                </a:cubicBezTo>
                <a:cubicBezTo>
                  <a:pt x="11103153" y="6547193"/>
                  <a:pt x="11123684" y="6549270"/>
                  <a:pt x="11140108" y="6549270"/>
                </a:cubicBezTo>
                <a:cubicBezTo>
                  <a:pt x="11140108" y="6549270"/>
                  <a:pt x="11140108" y="6549270"/>
                  <a:pt x="11142162" y="6549270"/>
                </a:cubicBezTo>
                <a:cubicBezTo>
                  <a:pt x="11168852" y="6549270"/>
                  <a:pt x="11187329" y="6532655"/>
                  <a:pt x="11195542" y="6497346"/>
                </a:cubicBezTo>
                <a:cubicBezTo>
                  <a:pt x="11205807" y="6457883"/>
                  <a:pt x="11220178" y="6405959"/>
                  <a:pt x="11228391" y="6368574"/>
                </a:cubicBezTo>
                <a:cubicBezTo>
                  <a:pt x="11232497" y="6351958"/>
                  <a:pt x="11236603" y="6337419"/>
                  <a:pt x="11240709" y="6327034"/>
                </a:cubicBezTo>
                <a:cubicBezTo>
                  <a:pt x="11244815" y="6306264"/>
                  <a:pt x="11244815" y="6306264"/>
                  <a:pt x="11244815" y="6306264"/>
                </a:cubicBezTo>
                <a:cubicBezTo>
                  <a:pt x="11244815" y="6304188"/>
                  <a:pt x="11244815" y="6302111"/>
                  <a:pt x="11242762" y="6300034"/>
                </a:cubicBezTo>
                <a:cubicBezTo>
                  <a:pt x="11242762" y="6297956"/>
                  <a:pt x="11240709" y="6297956"/>
                  <a:pt x="11238656" y="6297956"/>
                </a:cubicBezTo>
                <a:cubicBezTo>
                  <a:pt x="11209913" y="6297956"/>
                  <a:pt x="11209913" y="6297956"/>
                  <a:pt x="11209913" y="6297956"/>
                </a:cubicBezTo>
                <a:cubicBezTo>
                  <a:pt x="11207860" y="6297956"/>
                  <a:pt x="11203754" y="6300034"/>
                  <a:pt x="11203754" y="6302111"/>
                </a:cubicBezTo>
                <a:cubicBezTo>
                  <a:pt x="11166798" y="6443345"/>
                  <a:pt x="11166798" y="6443345"/>
                  <a:pt x="11166798" y="6443345"/>
                </a:cubicBezTo>
                <a:cubicBezTo>
                  <a:pt x="11164745" y="6443345"/>
                  <a:pt x="11164745" y="6443345"/>
                  <a:pt x="11164745" y="6443345"/>
                </a:cubicBezTo>
                <a:cubicBezTo>
                  <a:pt x="11125737" y="6302111"/>
                  <a:pt x="11125737" y="6302111"/>
                  <a:pt x="11125737" y="6302111"/>
                </a:cubicBezTo>
                <a:cubicBezTo>
                  <a:pt x="11125737" y="6300034"/>
                  <a:pt x="11123684" y="6297956"/>
                  <a:pt x="11119578" y="6297956"/>
                </a:cubicBezTo>
                <a:cubicBezTo>
                  <a:pt x="11092888" y="6297956"/>
                  <a:pt x="11092888" y="6297956"/>
                  <a:pt x="11092888" y="6297956"/>
                </a:cubicBezTo>
                <a:close/>
                <a:moveTo>
                  <a:pt x="11053116" y="6295619"/>
                </a:moveTo>
                <a:cubicBezTo>
                  <a:pt x="11034705" y="6295619"/>
                  <a:pt x="11016295" y="6308104"/>
                  <a:pt x="11004021" y="6316428"/>
                </a:cubicBezTo>
                <a:cubicBezTo>
                  <a:pt x="11004021" y="6303943"/>
                  <a:pt x="11004021" y="6303943"/>
                  <a:pt x="11004021" y="6303943"/>
                </a:cubicBezTo>
                <a:cubicBezTo>
                  <a:pt x="11004021" y="6299780"/>
                  <a:pt x="11001976" y="6297700"/>
                  <a:pt x="10997885" y="6297700"/>
                </a:cubicBezTo>
                <a:cubicBezTo>
                  <a:pt x="10969246" y="6297700"/>
                  <a:pt x="10969246" y="6297700"/>
                  <a:pt x="10969246" y="6297700"/>
                </a:cubicBezTo>
                <a:cubicBezTo>
                  <a:pt x="10965155" y="6297700"/>
                  <a:pt x="10963110" y="6299780"/>
                  <a:pt x="10963110" y="6303943"/>
                </a:cubicBezTo>
                <a:cubicBezTo>
                  <a:pt x="10963110" y="6478738"/>
                  <a:pt x="10963110" y="6478738"/>
                  <a:pt x="10963110" y="6478738"/>
                </a:cubicBezTo>
                <a:cubicBezTo>
                  <a:pt x="10963110" y="6482900"/>
                  <a:pt x="10965155" y="6484981"/>
                  <a:pt x="10969246" y="6484981"/>
                </a:cubicBezTo>
                <a:cubicBezTo>
                  <a:pt x="10997885" y="6484981"/>
                  <a:pt x="10997885" y="6484981"/>
                  <a:pt x="10997885" y="6484981"/>
                </a:cubicBezTo>
                <a:cubicBezTo>
                  <a:pt x="11001976" y="6484981"/>
                  <a:pt x="11004021" y="6482900"/>
                  <a:pt x="11004021" y="6478738"/>
                </a:cubicBezTo>
                <a:cubicBezTo>
                  <a:pt x="11004021" y="6358046"/>
                  <a:pt x="11004021" y="6358046"/>
                  <a:pt x="11004021" y="6358046"/>
                </a:cubicBezTo>
                <a:cubicBezTo>
                  <a:pt x="11012204" y="6351803"/>
                  <a:pt x="11030614" y="6337237"/>
                  <a:pt x="11055161" y="6335156"/>
                </a:cubicBezTo>
                <a:cubicBezTo>
                  <a:pt x="11059252" y="6335156"/>
                  <a:pt x="11061298" y="6330994"/>
                  <a:pt x="11061298" y="6328913"/>
                </a:cubicBezTo>
                <a:cubicBezTo>
                  <a:pt x="11061298" y="6301862"/>
                  <a:pt x="11061298" y="6301862"/>
                  <a:pt x="11061298" y="6301862"/>
                </a:cubicBezTo>
                <a:cubicBezTo>
                  <a:pt x="11061298" y="6299780"/>
                  <a:pt x="11061298" y="6297700"/>
                  <a:pt x="11059252" y="6297700"/>
                </a:cubicBezTo>
                <a:cubicBezTo>
                  <a:pt x="11057207" y="6295619"/>
                  <a:pt x="11055161" y="6295619"/>
                  <a:pt x="11053116" y="6295619"/>
                </a:cubicBezTo>
                <a:close/>
                <a:moveTo>
                  <a:pt x="10852208" y="6292112"/>
                </a:moveTo>
                <a:cubicBezTo>
                  <a:pt x="10831515" y="6292112"/>
                  <a:pt x="10796337" y="6298350"/>
                  <a:pt x="10781852" y="6300430"/>
                </a:cubicBezTo>
                <a:cubicBezTo>
                  <a:pt x="10777713" y="6300430"/>
                  <a:pt x="10775644" y="6304588"/>
                  <a:pt x="10775644" y="6306668"/>
                </a:cubicBezTo>
                <a:cubicBezTo>
                  <a:pt x="10775644" y="6306668"/>
                  <a:pt x="10775644" y="6306668"/>
                  <a:pt x="10777713" y="6331621"/>
                </a:cubicBezTo>
                <a:cubicBezTo>
                  <a:pt x="10777713" y="6333700"/>
                  <a:pt x="10777713" y="6335780"/>
                  <a:pt x="10779783" y="6335780"/>
                </a:cubicBezTo>
                <a:cubicBezTo>
                  <a:pt x="10781852" y="6337859"/>
                  <a:pt x="10781852" y="6337859"/>
                  <a:pt x="10783921" y="6337859"/>
                </a:cubicBezTo>
                <a:cubicBezTo>
                  <a:pt x="10800475" y="6337859"/>
                  <a:pt x="10829445" y="6333700"/>
                  <a:pt x="10850138" y="6333700"/>
                </a:cubicBezTo>
                <a:cubicBezTo>
                  <a:pt x="10864622" y="6333700"/>
                  <a:pt x="10872900" y="6342018"/>
                  <a:pt x="10872900" y="6356574"/>
                </a:cubicBezTo>
                <a:cubicBezTo>
                  <a:pt x="10872900" y="6356574"/>
                  <a:pt x="10872900" y="6356574"/>
                  <a:pt x="10872900" y="6369050"/>
                </a:cubicBezTo>
                <a:cubicBezTo>
                  <a:pt x="10872900" y="6369050"/>
                  <a:pt x="10872900" y="6369050"/>
                  <a:pt x="10827376" y="6373209"/>
                </a:cubicBezTo>
                <a:cubicBezTo>
                  <a:pt x="10781852" y="6375289"/>
                  <a:pt x="10763228" y="6391924"/>
                  <a:pt x="10763228" y="6429353"/>
                </a:cubicBezTo>
                <a:cubicBezTo>
                  <a:pt x="10763228" y="6468862"/>
                  <a:pt x="10783921" y="6489656"/>
                  <a:pt x="10819099" y="6489656"/>
                </a:cubicBezTo>
                <a:cubicBezTo>
                  <a:pt x="10848069" y="6489656"/>
                  <a:pt x="10879108" y="6477180"/>
                  <a:pt x="10879108" y="6477180"/>
                </a:cubicBezTo>
                <a:cubicBezTo>
                  <a:pt x="10887385" y="6483418"/>
                  <a:pt x="10893593" y="6487577"/>
                  <a:pt x="10908078" y="6489656"/>
                </a:cubicBezTo>
                <a:cubicBezTo>
                  <a:pt x="10910147" y="6489656"/>
                  <a:pt x="10912216" y="6489656"/>
                  <a:pt x="10914286" y="6487577"/>
                </a:cubicBezTo>
                <a:cubicBezTo>
                  <a:pt x="10914286" y="6485497"/>
                  <a:pt x="10916355" y="6483418"/>
                  <a:pt x="10916355" y="6481339"/>
                </a:cubicBezTo>
                <a:cubicBezTo>
                  <a:pt x="10916355" y="6481339"/>
                  <a:pt x="10916355" y="6481339"/>
                  <a:pt x="10916355" y="6356574"/>
                </a:cubicBezTo>
                <a:cubicBezTo>
                  <a:pt x="10916355" y="6312906"/>
                  <a:pt x="10895662" y="6292112"/>
                  <a:pt x="10852208" y="6292112"/>
                </a:cubicBezTo>
                <a:close/>
                <a:moveTo>
                  <a:pt x="10523603" y="6292112"/>
                </a:moveTo>
                <a:cubicBezTo>
                  <a:pt x="10477123" y="6292112"/>
                  <a:pt x="10439442" y="6336333"/>
                  <a:pt x="10439442" y="6390884"/>
                </a:cubicBezTo>
                <a:cubicBezTo>
                  <a:pt x="10439442" y="6445435"/>
                  <a:pt x="10477123" y="6489656"/>
                  <a:pt x="10523603" y="6489656"/>
                </a:cubicBezTo>
                <a:cubicBezTo>
                  <a:pt x="10570084" y="6489656"/>
                  <a:pt x="10607764" y="6445435"/>
                  <a:pt x="10607764" y="6390884"/>
                </a:cubicBezTo>
                <a:cubicBezTo>
                  <a:pt x="10607764" y="6336333"/>
                  <a:pt x="10570084" y="6292112"/>
                  <a:pt x="10523603" y="6292112"/>
                </a:cubicBezTo>
                <a:close/>
                <a:moveTo>
                  <a:pt x="10307649" y="6266396"/>
                </a:moveTo>
                <a:cubicBezTo>
                  <a:pt x="10307649" y="6266396"/>
                  <a:pt x="10307649" y="6266396"/>
                  <a:pt x="10324014" y="6266396"/>
                </a:cubicBezTo>
                <a:cubicBezTo>
                  <a:pt x="10354698" y="6266396"/>
                  <a:pt x="10366971" y="6287313"/>
                  <a:pt x="10366971" y="6306138"/>
                </a:cubicBezTo>
                <a:cubicBezTo>
                  <a:pt x="10366971" y="6329148"/>
                  <a:pt x="10348561" y="6343789"/>
                  <a:pt x="10321968" y="6343789"/>
                </a:cubicBezTo>
                <a:cubicBezTo>
                  <a:pt x="10299467" y="6345881"/>
                  <a:pt x="10285148" y="6343789"/>
                  <a:pt x="10276965" y="6343789"/>
                </a:cubicBezTo>
                <a:cubicBezTo>
                  <a:pt x="10276965" y="6343789"/>
                  <a:pt x="10276965" y="6343789"/>
                  <a:pt x="10276965" y="6268488"/>
                </a:cubicBezTo>
                <a:cubicBezTo>
                  <a:pt x="10281057" y="6266396"/>
                  <a:pt x="10291285" y="6266396"/>
                  <a:pt x="10307649" y="6266396"/>
                </a:cubicBezTo>
                <a:close/>
                <a:moveTo>
                  <a:pt x="10683886" y="6254707"/>
                </a:moveTo>
                <a:cubicBezTo>
                  <a:pt x="10683886" y="6254707"/>
                  <a:pt x="10683886" y="6254707"/>
                  <a:pt x="10655176" y="6260951"/>
                </a:cubicBezTo>
                <a:cubicBezTo>
                  <a:pt x="10651075" y="6263033"/>
                  <a:pt x="10649024" y="6265115"/>
                  <a:pt x="10649024" y="6267195"/>
                </a:cubicBezTo>
                <a:cubicBezTo>
                  <a:pt x="10649024" y="6267195"/>
                  <a:pt x="10649024" y="6267195"/>
                  <a:pt x="10649024" y="6298417"/>
                </a:cubicBezTo>
                <a:cubicBezTo>
                  <a:pt x="10649024" y="6298417"/>
                  <a:pt x="10649024" y="6298417"/>
                  <a:pt x="10632618" y="6298417"/>
                </a:cubicBezTo>
                <a:cubicBezTo>
                  <a:pt x="10628517" y="6298417"/>
                  <a:pt x="10626466" y="6300499"/>
                  <a:pt x="10626466" y="6304662"/>
                </a:cubicBezTo>
                <a:cubicBezTo>
                  <a:pt x="10626466" y="6304662"/>
                  <a:pt x="10626466" y="6304662"/>
                  <a:pt x="10626466" y="6329640"/>
                </a:cubicBezTo>
                <a:cubicBezTo>
                  <a:pt x="10626466" y="6333803"/>
                  <a:pt x="10628517" y="6335884"/>
                  <a:pt x="10632618" y="6335884"/>
                </a:cubicBezTo>
                <a:cubicBezTo>
                  <a:pt x="10632618" y="6335884"/>
                  <a:pt x="10632618" y="6335884"/>
                  <a:pt x="10649024" y="6335884"/>
                </a:cubicBezTo>
                <a:cubicBezTo>
                  <a:pt x="10649024" y="6335884"/>
                  <a:pt x="10649024" y="6335884"/>
                  <a:pt x="10649024" y="6419143"/>
                </a:cubicBezTo>
                <a:cubicBezTo>
                  <a:pt x="10649024" y="6475342"/>
                  <a:pt x="10663379" y="6491994"/>
                  <a:pt x="10704393" y="6491994"/>
                </a:cubicBezTo>
                <a:cubicBezTo>
                  <a:pt x="10714647" y="6491994"/>
                  <a:pt x="10726951" y="6487831"/>
                  <a:pt x="10737204" y="6487831"/>
                </a:cubicBezTo>
                <a:cubicBezTo>
                  <a:pt x="10741306" y="6485750"/>
                  <a:pt x="10743356" y="6483668"/>
                  <a:pt x="10743356" y="6479505"/>
                </a:cubicBezTo>
                <a:cubicBezTo>
                  <a:pt x="10743356" y="6479505"/>
                  <a:pt x="10743356" y="6479505"/>
                  <a:pt x="10741306" y="6456609"/>
                </a:cubicBezTo>
                <a:cubicBezTo>
                  <a:pt x="10741306" y="6452446"/>
                  <a:pt x="10739255" y="6448283"/>
                  <a:pt x="10735153" y="6448283"/>
                </a:cubicBezTo>
                <a:cubicBezTo>
                  <a:pt x="10729001" y="6448283"/>
                  <a:pt x="10718748" y="6450365"/>
                  <a:pt x="10710545" y="6450365"/>
                </a:cubicBezTo>
                <a:cubicBezTo>
                  <a:pt x="10692089" y="6450365"/>
                  <a:pt x="10692089" y="6439958"/>
                  <a:pt x="10692089" y="6412898"/>
                </a:cubicBezTo>
                <a:cubicBezTo>
                  <a:pt x="10692089" y="6412898"/>
                  <a:pt x="10692089" y="6412898"/>
                  <a:pt x="10692089" y="6335884"/>
                </a:cubicBezTo>
                <a:cubicBezTo>
                  <a:pt x="10692089" y="6335884"/>
                  <a:pt x="10692089" y="6335884"/>
                  <a:pt x="10735153" y="6335884"/>
                </a:cubicBezTo>
                <a:cubicBezTo>
                  <a:pt x="10739255" y="6335884"/>
                  <a:pt x="10741306" y="6333803"/>
                  <a:pt x="10741306" y="6329640"/>
                </a:cubicBezTo>
                <a:cubicBezTo>
                  <a:pt x="10741306" y="6329640"/>
                  <a:pt x="10741306" y="6329640"/>
                  <a:pt x="10741306" y="6304662"/>
                </a:cubicBezTo>
                <a:cubicBezTo>
                  <a:pt x="10741306" y="6300499"/>
                  <a:pt x="10739255" y="6298417"/>
                  <a:pt x="10735153" y="6298417"/>
                </a:cubicBezTo>
                <a:cubicBezTo>
                  <a:pt x="10735153" y="6298417"/>
                  <a:pt x="10735153" y="6298417"/>
                  <a:pt x="10692089" y="6298417"/>
                </a:cubicBezTo>
                <a:cubicBezTo>
                  <a:pt x="10692089" y="6298417"/>
                  <a:pt x="10692089" y="6298417"/>
                  <a:pt x="10692089" y="6260951"/>
                </a:cubicBezTo>
                <a:cubicBezTo>
                  <a:pt x="10692089" y="6258870"/>
                  <a:pt x="10690038" y="6256788"/>
                  <a:pt x="10690038" y="6254707"/>
                </a:cubicBezTo>
                <a:cubicBezTo>
                  <a:pt x="10687987" y="6254707"/>
                  <a:pt x="10685936" y="6254707"/>
                  <a:pt x="10683886" y="6254707"/>
                </a:cubicBezTo>
                <a:close/>
                <a:moveTo>
                  <a:pt x="10317982" y="6225485"/>
                </a:moveTo>
                <a:cubicBezTo>
                  <a:pt x="10307672" y="6225485"/>
                  <a:pt x="10276742" y="6225485"/>
                  <a:pt x="10237565" y="6229637"/>
                </a:cubicBezTo>
                <a:cubicBezTo>
                  <a:pt x="10235502" y="6229637"/>
                  <a:pt x="10231378" y="6233789"/>
                  <a:pt x="10231378" y="6237941"/>
                </a:cubicBezTo>
                <a:cubicBezTo>
                  <a:pt x="10231378" y="6237941"/>
                  <a:pt x="10231378" y="6237941"/>
                  <a:pt x="10231378" y="6478753"/>
                </a:cubicBezTo>
                <a:cubicBezTo>
                  <a:pt x="10231378" y="6482905"/>
                  <a:pt x="10235502" y="6484981"/>
                  <a:pt x="10239626" y="6484981"/>
                </a:cubicBezTo>
                <a:cubicBezTo>
                  <a:pt x="10239626" y="6484981"/>
                  <a:pt x="10239626" y="6484981"/>
                  <a:pt x="10268494" y="6484981"/>
                </a:cubicBezTo>
                <a:cubicBezTo>
                  <a:pt x="10272618" y="6484981"/>
                  <a:pt x="10276742" y="6482905"/>
                  <a:pt x="10276742" y="6478753"/>
                </a:cubicBezTo>
                <a:cubicBezTo>
                  <a:pt x="10276742" y="6478753"/>
                  <a:pt x="10276742" y="6478753"/>
                  <a:pt x="10276742" y="6383259"/>
                </a:cubicBezTo>
                <a:cubicBezTo>
                  <a:pt x="10284990" y="6383259"/>
                  <a:pt x="10303548" y="6385334"/>
                  <a:pt x="10326230" y="6385334"/>
                </a:cubicBezTo>
                <a:cubicBezTo>
                  <a:pt x="10326230" y="6385334"/>
                  <a:pt x="10326230" y="6385334"/>
                  <a:pt x="10367470" y="6480828"/>
                </a:cubicBezTo>
                <a:cubicBezTo>
                  <a:pt x="10369532" y="6484981"/>
                  <a:pt x="10371594" y="6484981"/>
                  <a:pt x="10373656" y="6484981"/>
                </a:cubicBezTo>
                <a:cubicBezTo>
                  <a:pt x="10373656" y="6484981"/>
                  <a:pt x="10373656" y="6484981"/>
                  <a:pt x="10406648" y="6484981"/>
                </a:cubicBezTo>
                <a:cubicBezTo>
                  <a:pt x="10410772" y="6484981"/>
                  <a:pt x="10412834" y="6484981"/>
                  <a:pt x="10412834" y="6482905"/>
                </a:cubicBezTo>
                <a:cubicBezTo>
                  <a:pt x="10414896" y="6480828"/>
                  <a:pt x="10414896" y="6478753"/>
                  <a:pt x="10414896" y="6476677"/>
                </a:cubicBezTo>
                <a:lnTo>
                  <a:pt x="10367470" y="6372879"/>
                </a:lnTo>
                <a:cubicBezTo>
                  <a:pt x="10398400" y="6358347"/>
                  <a:pt x="10412834" y="6335511"/>
                  <a:pt x="10412834" y="6304371"/>
                </a:cubicBezTo>
                <a:cubicBezTo>
                  <a:pt x="10412834" y="6269080"/>
                  <a:pt x="10396338" y="6225485"/>
                  <a:pt x="10324168" y="6225485"/>
                </a:cubicBezTo>
                <a:cubicBezTo>
                  <a:pt x="10324168" y="6225485"/>
                  <a:pt x="10322106" y="6225485"/>
                  <a:pt x="10317982" y="6225485"/>
                </a:cubicBezTo>
                <a:close/>
                <a:moveTo>
                  <a:pt x="11680537" y="6192479"/>
                </a:moveTo>
                <a:cubicBezTo>
                  <a:pt x="11682598" y="6190418"/>
                  <a:pt x="11686719" y="6190418"/>
                  <a:pt x="11688780" y="6192479"/>
                </a:cubicBezTo>
                <a:cubicBezTo>
                  <a:pt x="11732048" y="6202780"/>
                  <a:pt x="11765016" y="6221324"/>
                  <a:pt x="11795922" y="6254292"/>
                </a:cubicBezTo>
                <a:cubicBezTo>
                  <a:pt x="11797982" y="6256352"/>
                  <a:pt x="11800043" y="6258412"/>
                  <a:pt x="11800043" y="6260473"/>
                </a:cubicBezTo>
                <a:cubicBezTo>
                  <a:pt x="11797982" y="6264593"/>
                  <a:pt x="11795922" y="6264593"/>
                  <a:pt x="11791801" y="6266654"/>
                </a:cubicBezTo>
                <a:cubicBezTo>
                  <a:pt x="11701142" y="6309923"/>
                  <a:pt x="11701142" y="6309923"/>
                  <a:pt x="11701142" y="6309923"/>
                </a:cubicBezTo>
                <a:cubicBezTo>
                  <a:pt x="11697021" y="6311983"/>
                  <a:pt x="11692900" y="6311983"/>
                  <a:pt x="11690840" y="6311983"/>
                </a:cubicBezTo>
                <a:cubicBezTo>
                  <a:pt x="11688780" y="6309923"/>
                  <a:pt x="11686719" y="6305802"/>
                  <a:pt x="11686719" y="6301681"/>
                </a:cubicBezTo>
                <a:cubicBezTo>
                  <a:pt x="11678477" y="6200720"/>
                  <a:pt x="11678477" y="6200720"/>
                  <a:pt x="11678477" y="6200720"/>
                </a:cubicBezTo>
                <a:cubicBezTo>
                  <a:pt x="11678477" y="6196599"/>
                  <a:pt x="11678477" y="6194539"/>
                  <a:pt x="11680537" y="6192479"/>
                </a:cubicBezTo>
                <a:close/>
                <a:moveTo>
                  <a:pt x="11623202" y="6191708"/>
                </a:moveTo>
                <a:cubicBezTo>
                  <a:pt x="11624747" y="6191451"/>
                  <a:pt x="11626293" y="6191451"/>
                  <a:pt x="11627323" y="6192483"/>
                </a:cubicBezTo>
                <a:cubicBezTo>
                  <a:pt x="11627323" y="6194548"/>
                  <a:pt x="11629383" y="6196613"/>
                  <a:pt x="11629383" y="6202808"/>
                </a:cubicBezTo>
                <a:cubicBezTo>
                  <a:pt x="11621142" y="6303996"/>
                  <a:pt x="11621142" y="6303996"/>
                  <a:pt x="11621142" y="6303996"/>
                </a:cubicBezTo>
                <a:cubicBezTo>
                  <a:pt x="11621142" y="6308126"/>
                  <a:pt x="11619081" y="6310191"/>
                  <a:pt x="11617020" y="6312256"/>
                </a:cubicBezTo>
                <a:cubicBezTo>
                  <a:pt x="11612900" y="6314321"/>
                  <a:pt x="11610839" y="6314321"/>
                  <a:pt x="11606719" y="6312256"/>
                </a:cubicBezTo>
                <a:cubicBezTo>
                  <a:pt x="11516059" y="6266825"/>
                  <a:pt x="11516059" y="6266825"/>
                  <a:pt x="11516059" y="6266825"/>
                </a:cubicBezTo>
                <a:cubicBezTo>
                  <a:pt x="11511939" y="6266825"/>
                  <a:pt x="11509878" y="6264760"/>
                  <a:pt x="11507818" y="6260630"/>
                </a:cubicBezTo>
                <a:cubicBezTo>
                  <a:pt x="11507818" y="6258564"/>
                  <a:pt x="11509878" y="6256500"/>
                  <a:pt x="11511939" y="6254434"/>
                </a:cubicBezTo>
                <a:cubicBezTo>
                  <a:pt x="11542845" y="6221394"/>
                  <a:pt x="11575812" y="6202808"/>
                  <a:pt x="11619081" y="6192483"/>
                </a:cubicBezTo>
                <a:cubicBezTo>
                  <a:pt x="11620111" y="6192483"/>
                  <a:pt x="11621656" y="6191967"/>
                  <a:pt x="11623202" y="6191708"/>
                </a:cubicBezTo>
                <a:close/>
                <a:moveTo>
                  <a:pt x="11654515" y="6156519"/>
                </a:moveTo>
                <a:cubicBezTo>
                  <a:pt x="11534762" y="6156519"/>
                  <a:pt x="11437684" y="6254645"/>
                  <a:pt x="11437684" y="6375689"/>
                </a:cubicBezTo>
                <a:cubicBezTo>
                  <a:pt x="11437684" y="6496732"/>
                  <a:pt x="11534762" y="6594858"/>
                  <a:pt x="11654515" y="6594858"/>
                </a:cubicBezTo>
                <a:cubicBezTo>
                  <a:pt x="11774268" y="6594858"/>
                  <a:pt x="11871347" y="6496732"/>
                  <a:pt x="11871347" y="6375689"/>
                </a:cubicBezTo>
                <a:cubicBezTo>
                  <a:pt x="11871347" y="6254645"/>
                  <a:pt x="11774268" y="6156519"/>
                  <a:pt x="11654515" y="6156519"/>
                </a:cubicBezTo>
                <a:close/>
                <a:moveTo>
                  <a:pt x="11653930" y="6124960"/>
                </a:moveTo>
                <a:cubicBezTo>
                  <a:pt x="11790145" y="6124960"/>
                  <a:pt x="11900569" y="6236692"/>
                  <a:pt x="11900569" y="6374521"/>
                </a:cubicBezTo>
                <a:cubicBezTo>
                  <a:pt x="11900569" y="6512349"/>
                  <a:pt x="11790145" y="6624082"/>
                  <a:pt x="11653930" y="6624082"/>
                </a:cubicBezTo>
                <a:cubicBezTo>
                  <a:pt x="11517716" y="6624082"/>
                  <a:pt x="11407292" y="6512349"/>
                  <a:pt x="11407292" y="6374521"/>
                </a:cubicBezTo>
                <a:cubicBezTo>
                  <a:pt x="11407292" y="6236692"/>
                  <a:pt x="11517716" y="6124960"/>
                  <a:pt x="11653930" y="6124960"/>
                </a:cubicBezTo>
                <a:close/>
                <a:moveTo>
                  <a:pt x="11641007" y="6046384"/>
                </a:moveTo>
                <a:cubicBezTo>
                  <a:pt x="11632781" y="6060933"/>
                  <a:pt x="11628668" y="6079639"/>
                  <a:pt x="11628668" y="6096267"/>
                </a:cubicBezTo>
                <a:cubicBezTo>
                  <a:pt x="11624554" y="6096267"/>
                  <a:pt x="11608102" y="6098345"/>
                  <a:pt x="11606046" y="6100424"/>
                </a:cubicBezTo>
                <a:cubicBezTo>
                  <a:pt x="11599876" y="6081718"/>
                  <a:pt x="11591650" y="6065090"/>
                  <a:pt x="11579311" y="6054698"/>
                </a:cubicBezTo>
                <a:cubicBezTo>
                  <a:pt x="11579311" y="6052619"/>
                  <a:pt x="11579311" y="6052619"/>
                  <a:pt x="11579311" y="6052619"/>
                </a:cubicBezTo>
                <a:cubicBezTo>
                  <a:pt x="11577254" y="6054698"/>
                  <a:pt x="11577254" y="6054698"/>
                  <a:pt x="11577254" y="6054698"/>
                </a:cubicBezTo>
                <a:cubicBezTo>
                  <a:pt x="11571085" y="6054698"/>
                  <a:pt x="11562859" y="6056776"/>
                  <a:pt x="11556689" y="6058855"/>
                </a:cubicBezTo>
                <a:cubicBezTo>
                  <a:pt x="11556689" y="6060933"/>
                  <a:pt x="11556689" y="6060933"/>
                  <a:pt x="11556689" y="6060933"/>
                </a:cubicBezTo>
                <a:cubicBezTo>
                  <a:pt x="11554632" y="6069247"/>
                  <a:pt x="11552576" y="6077561"/>
                  <a:pt x="11552576" y="6085875"/>
                </a:cubicBezTo>
                <a:cubicBezTo>
                  <a:pt x="11552576" y="6096267"/>
                  <a:pt x="11554632" y="6104581"/>
                  <a:pt x="11556689" y="6112895"/>
                </a:cubicBezTo>
                <a:cubicBezTo>
                  <a:pt x="11554632" y="6112895"/>
                  <a:pt x="11538180" y="6121208"/>
                  <a:pt x="11536124" y="6121208"/>
                </a:cubicBezTo>
                <a:cubicBezTo>
                  <a:pt x="11525841" y="6106659"/>
                  <a:pt x="11513502" y="6092110"/>
                  <a:pt x="11499106" y="6085875"/>
                </a:cubicBezTo>
                <a:cubicBezTo>
                  <a:pt x="11499106" y="6083796"/>
                  <a:pt x="11499106" y="6083796"/>
                  <a:pt x="11499106" y="6083796"/>
                </a:cubicBezTo>
                <a:cubicBezTo>
                  <a:pt x="11497050" y="6083796"/>
                  <a:pt x="11497050" y="6083796"/>
                  <a:pt x="11497050" y="6083796"/>
                </a:cubicBezTo>
                <a:cubicBezTo>
                  <a:pt x="11490880" y="6087953"/>
                  <a:pt x="11484710" y="6092110"/>
                  <a:pt x="11478541" y="6096267"/>
                </a:cubicBezTo>
                <a:cubicBezTo>
                  <a:pt x="11478541" y="6096267"/>
                  <a:pt x="11478541" y="6098345"/>
                  <a:pt x="11478541" y="6098345"/>
                </a:cubicBezTo>
                <a:cubicBezTo>
                  <a:pt x="11478541" y="6114973"/>
                  <a:pt x="11482654" y="6131601"/>
                  <a:pt x="11490880" y="6148228"/>
                </a:cubicBezTo>
                <a:cubicBezTo>
                  <a:pt x="11488824" y="6150307"/>
                  <a:pt x="11476484" y="6158621"/>
                  <a:pt x="11474428" y="6160699"/>
                </a:cubicBezTo>
                <a:cubicBezTo>
                  <a:pt x="11462089" y="6148228"/>
                  <a:pt x="11445636" y="6137836"/>
                  <a:pt x="11431240" y="6133679"/>
                </a:cubicBezTo>
                <a:cubicBezTo>
                  <a:pt x="11429184" y="6133679"/>
                  <a:pt x="11429184" y="6133679"/>
                  <a:pt x="11429184" y="6133679"/>
                </a:cubicBezTo>
                <a:cubicBezTo>
                  <a:pt x="11429184" y="6135757"/>
                  <a:pt x="11429184" y="6135757"/>
                  <a:pt x="11429184" y="6135757"/>
                </a:cubicBezTo>
                <a:cubicBezTo>
                  <a:pt x="11423014" y="6137836"/>
                  <a:pt x="11416844" y="6144071"/>
                  <a:pt x="11412731" y="6150307"/>
                </a:cubicBezTo>
                <a:cubicBezTo>
                  <a:pt x="11412731" y="6152385"/>
                  <a:pt x="11412731" y="6152385"/>
                  <a:pt x="11412731" y="6152385"/>
                </a:cubicBezTo>
                <a:cubicBezTo>
                  <a:pt x="11416844" y="6166934"/>
                  <a:pt x="11427127" y="6183562"/>
                  <a:pt x="11439467" y="6198111"/>
                </a:cubicBezTo>
                <a:cubicBezTo>
                  <a:pt x="11437410" y="6198111"/>
                  <a:pt x="11427127" y="6212660"/>
                  <a:pt x="11425070" y="6214739"/>
                </a:cubicBezTo>
                <a:cubicBezTo>
                  <a:pt x="11410675" y="6206425"/>
                  <a:pt x="11392166" y="6202268"/>
                  <a:pt x="11375714" y="6202268"/>
                </a:cubicBezTo>
                <a:cubicBezTo>
                  <a:pt x="11373657" y="6202268"/>
                  <a:pt x="11373657" y="6202268"/>
                  <a:pt x="11373657" y="6202268"/>
                </a:cubicBezTo>
                <a:cubicBezTo>
                  <a:pt x="11369544" y="6206425"/>
                  <a:pt x="11365431" y="6214739"/>
                  <a:pt x="11363375" y="6220974"/>
                </a:cubicBezTo>
                <a:cubicBezTo>
                  <a:pt x="11363375" y="6223053"/>
                  <a:pt x="11363375" y="6223053"/>
                  <a:pt x="11363375" y="6223053"/>
                </a:cubicBezTo>
                <a:cubicBezTo>
                  <a:pt x="11371601" y="6237601"/>
                  <a:pt x="11383940" y="6250072"/>
                  <a:pt x="11400392" y="6260465"/>
                </a:cubicBezTo>
                <a:cubicBezTo>
                  <a:pt x="11398336" y="6262543"/>
                  <a:pt x="11392166" y="6277092"/>
                  <a:pt x="11392166" y="6279171"/>
                </a:cubicBezTo>
                <a:cubicBezTo>
                  <a:pt x="11373657" y="6275014"/>
                  <a:pt x="11355148" y="6275014"/>
                  <a:pt x="11340753" y="6279171"/>
                </a:cubicBezTo>
                <a:cubicBezTo>
                  <a:pt x="11338696" y="6279171"/>
                  <a:pt x="11338696" y="6279171"/>
                  <a:pt x="11338696" y="6279171"/>
                </a:cubicBezTo>
                <a:cubicBezTo>
                  <a:pt x="11338696" y="6281249"/>
                  <a:pt x="11338696" y="6281249"/>
                  <a:pt x="11338696" y="6281249"/>
                </a:cubicBezTo>
                <a:cubicBezTo>
                  <a:pt x="11336640" y="6287485"/>
                  <a:pt x="11334583" y="6295798"/>
                  <a:pt x="11332527" y="6302033"/>
                </a:cubicBezTo>
                <a:cubicBezTo>
                  <a:pt x="11334583" y="6304112"/>
                  <a:pt x="11334583" y="6304112"/>
                  <a:pt x="11334583" y="6304112"/>
                </a:cubicBezTo>
                <a:cubicBezTo>
                  <a:pt x="11344866" y="6314504"/>
                  <a:pt x="11361318" y="6324897"/>
                  <a:pt x="11377770" y="6329053"/>
                </a:cubicBezTo>
                <a:cubicBezTo>
                  <a:pt x="11377770" y="6331132"/>
                  <a:pt x="11375714" y="6349838"/>
                  <a:pt x="11375714" y="6351917"/>
                </a:cubicBezTo>
                <a:cubicBezTo>
                  <a:pt x="11357205" y="6351917"/>
                  <a:pt x="11338696" y="6356073"/>
                  <a:pt x="11326357" y="6364388"/>
                </a:cubicBezTo>
                <a:cubicBezTo>
                  <a:pt x="11324300" y="6364388"/>
                  <a:pt x="11324300" y="6364388"/>
                  <a:pt x="11324300" y="6364388"/>
                </a:cubicBezTo>
                <a:cubicBezTo>
                  <a:pt x="11324300" y="6366465"/>
                  <a:pt x="11324300" y="6366465"/>
                  <a:pt x="11324300" y="6366465"/>
                </a:cubicBezTo>
                <a:cubicBezTo>
                  <a:pt x="11324300" y="6368544"/>
                  <a:pt x="11324300" y="6372701"/>
                  <a:pt x="11324300" y="6376858"/>
                </a:cubicBezTo>
                <a:cubicBezTo>
                  <a:pt x="11324300" y="6381015"/>
                  <a:pt x="11324300" y="6385172"/>
                  <a:pt x="11324300" y="6387250"/>
                </a:cubicBezTo>
                <a:cubicBezTo>
                  <a:pt x="11324300" y="6389329"/>
                  <a:pt x="11324300" y="6389329"/>
                  <a:pt x="11324300" y="6389329"/>
                </a:cubicBezTo>
                <a:cubicBezTo>
                  <a:pt x="11326357" y="6389329"/>
                  <a:pt x="11326357" y="6389329"/>
                  <a:pt x="11326357" y="6389329"/>
                </a:cubicBezTo>
                <a:cubicBezTo>
                  <a:pt x="11338696" y="6397643"/>
                  <a:pt x="11357205" y="6401800"/>
                  <a:pt x="11375714" y="6401800"/>
                </a:cubicBezTo>
                <a:cubicBezTo>
                  <a:pt x="11375714" y="6405956"/>
                  <a:pt x="11377770" y="6422584"/>
                  <a:pt x="11379827" y="6424662"/>
                </a:cubicBezTo>
                <a:cubicBezTo>
                  <a:pt x="11361318" y="6430897"/>
                  <a:pt x="11344866" y="6439211"/>
                  <a:pt x="11334583" y="6451682"/>
                </a:cubicBezTo>
                <a:cubicBezTo>
                  <a:pt x="11332527" y="6451682"/>
                  <a:pt x="11332527" y="6451682"/>
                  <a:pt x="11332527" y="6451682"/>
                </a:cubicBezTo>
                <a:cubicBezTo>
                  <a:pt x="11332527" y="6453761"/>
                  <a:pt x="11332527" y="6453761"/>
                  <a:pt x="11332527" y="6453761"/>
                </a:cubicBezTo>
                <a:cubicBezTo>
                  <a:pt x="11334583" y="6459996"/>
                  <a:pt x="11336640" y="6468310"/>
                  <a:pt x="11338696" y="6474546"/>
                </a:cubicBezTo>
                <a:cubicBezTo>
                  <a:pt x="11340753" y="6474546"/>
                  <a:pt x="11340753" y="6474546"/>
                  <a:pt x="11340753" y="6474546"/>
                </a:cubicBezTo>
                <a:cubicBezTo>
                  <a:pt x="11355148" y="6480781"/>
                  <a:pt x="11375714" y="6478702"/>
                  <a:pt x="11392166" y="6474546"/>
                </a:cubicBezTo>
                <a:cubicBezTo>
                  <a:pt x="11392166" y="6476623"/>
                  <a:pt x="11400392" y="6493252"/>
                  <a:pt x="11400392" y="6495329"/>
                </a:cubicBezTo>
                <a:cubicBezTo>
                  <a:pt x="11385996" y="6503643"/>
                  <a:pt x="11371601" y="6518193"/>
                  <a:pt x="11363375" y="6532742"/>
                </a:cubicBezTo>
                <a:cubicBezTo>
                  <a:pt x="11363375" y="6534820"/>
                  <a:pt x="11363375" y="6534820"/>
                  <a:pt x="11363375" y="6534820"/>
                </a:cubicBezTo>
                <a:cubicBezTo>
                  <a:pt x="11365431" y="6538978"/>
                  <a:pt x="11371601" y="6547291"/>
                  <a:pt x="11375714" y="6553526"/>
                </a:cubicBezTo>
                <a:cubicBezTo>
                  <a:pt x="11392166" y="6553526"/>
                  <a:pt x="11410675" y="6549370"/>
                  <a:pt x="11427127" y="6538978"/>
                </a:cubicBezTo>
                <a:cubicBezTo>
                  <a:pt x="11427127" y="6541055"/>
                  <a:pt x="11437410" y="6555605"/>
                  <a:pt x="11439467" y="6557684"/>
                </a:cubicBezTo>
                <a:cubicBezTo>
                  <a:pt x="11427127" y="6570154"/>
                  <a:pt x="11416844" y="6586781"/>
                  <a:pt x="11412731" y="6603410"/>
                </a:cubicBezTo>
                <a:cubicBezTo>
                  <a:pt x="11414788" y="6605487"/>
                  <a:pt x="11414788" y="6605487"/>
                  <a:pt x="11414788" y="6605487"/>
                </a:cubicBezTo>
                <a:cubicBezTo>
                  <a:pt x="11416844" y="6609645"/>
                  <a:pt x="11425070" y="6615880"/>
                  <a:pt x="11429184" y="6620037"/>
                </a:cubicBezTo>
                <a:cubicBezTo>
                  <a:pt x="11431240" y="6620037"/>
                  <a:pt x="11431240" y="6620037"/>
                  <a:pt x="11431240" y="6620037"/>
                </a:cubicBezTo>
                <a:cubicBezTo>
                  <a:pt x="11445636" y="6615880"/>
                  <a:pt x="11462089" y="6607566"/>
                  <a:pt x="11476484" y="6593017"/>
                </a:cubicBezTo>
                <a:cubicBezTo>
                  <a:pt x="11478541" y="6595096"/>
                  <a:pt x="11490880" y="6605487"/>
                  <a:pt x="11492937" y="6607566"/>
                </a:cubicBezTo>
                <a:cubicBezTo>
                  <a:pt x="11484710" y="6624193"/>
                  <a:pt x="11480598" y="6640822"/>
                  <a:pt x="11480598" y="6657449"/>
                </a:cubicBezTo>
                <a:cubicBezTo>
                  <a:pt x="11480598" y="6657449"/>
                  <a:pt x="11480598" y="6659528"/>
                  <a:pt x="11480598" y="6659528"/>
                </a:cubicBezTo>
                <a:cubicBezTo>
                  <a:pt x="11484710" y="6663684"/>
                  <a:pt x="11492937" y="6667842"/>
                  <a:pt x="11499106" y="6669919"/>
                </a:cubicBezTo>
                <a:cubicBezTo>
                  <a:pt x="11499106" y="6671998"/>
                  <a:pt x="11499106" y="6671998"/>
                  <a:pt x="11499106" y="6671998"/>
                </a:cubicBezTo>
                <a:cubicBezTo>
                  <a:pt x="11501163" y="6669919"/>
                  <a:pt x="11501163" y="6669919"/>
                  <a:pt x="11501163" y="6669919"/>
                </a:cubicBezTo>
                <a:cubicBezTo>
                  <a:pt x="11515558" y="6661606"/>
                  <a:pt x="11527898" y="6649135"/>
                  <a:pt x="11538180" y="6632508"/>
                </a:cubicBezTo>
                <a:cubicBezTo>
                  <a:pt x="11540237" y="6634586"/>
                  <a:pt x="11554632" y="6640822"/>
                  <a:pt x="11556689" y="6640822"/>
                </a:cubicBezTo>
                <a:cubicBezTo>
                  <a:pt x="11554632" y="6649135"/>
                  <a:pt x="11554632" y="6659528"/>
                  <a:pt x="11554632" y="6667842"/>
                </a:cubicBezTo>
                <a:cubicBezTo>
                  <a:pt x="11554632" y="6676155"/>
                  <a:pt x="11554632" y="6686548"/>
                  <a:pt x="11556689" y="6692783"/>
                </a:cubicBezTo>
                <a:cubicBezTo>
                  <a:pt x="11556689" y="6694861"/>
                  <a:pt x="11556689" y="6694861"/>
                  <a:pt x="11556689" y="6694861"/>
                </a:cubicBezTo>
                <a:cubicBezTo>
                  <a:pt x="11558746" y="6694861"/>
                  <a:pt x="11558746" y="6694861"/>
                  <a:pt x="11558746" y="6694861"/>
                </a:cubicBezTo>
                <a:cubicBezTo>
                  <a:pt x="11562859" y="6696940"/>
                  <a:pt x="11573141" y="6699018"/>
                  <a:pt x="11579311" y="6701096"/>
                </a:cubicBezTo>
                <a:cubicBezTo>
                  <a:pt x="11581367" y="6701096"/>
                  <a:pt x="11581367" y="6701096"/>
                  <a:pt x="11581367" y="6701096"/>
                </a:cubicBezTo>
                <a:cubicBezTo>
                  <a:pt x="11591650" y="6688626"/>
                  <a:pt x="11601933" y="6671998"/>
                  <a:pt x="11606046" y="6655371"/>
                </a:cubicBezTo>
                <a:cubicBezTo>
                  <a:pt x="11608102" y="6655371"/>
                  <a:pt x="11626611" y="6657449"/>
                  <a:pt x="11628668" y="6657449"/>
                </a:cubicBezTo>
                <a:cubicBezTo>
                  <a:pt x="11628668" y="6676155"/>
                  <a:pt x="11632781" y="6694861"/>
                  <a:pt x="11641007" y="6709410"/>
                </a:cubicBezTo>
                <a:cubicBezTo>
                  <a:pt x="11643063" y="6709410"/>
                  <a:pt x="11643063" y="6709410"/>
                  <a:pt x="11643063" y="6709410"/>
                </a:cubicBezTo>
                <a:cubicBezTo>
                  <a:pt x="11649233" y="6709410"/>
                  <a:pt x="11659516" y="6709410"/>
                  <a:pt x="11663629" y="6709410"/>
                </a:cubicBezTo>
                <a:cubicBezTo>
                  <a:pt x="11665686" y="6709410"/>
                  <a:pt x="11665686" y="6709410"/>
                  <a:pt x="11665686" y="6709410"/>
                </a:cubicBezTo>
                <a:cubicBezTo>
                  <a:pt x="11673912" y="6694861"/>
                  <a:pt x="11678025" y="6676155"/>
                  <a:pt x="11680082" y="6657449"/>
                </a:cubicBezTo>
                <a:cubicBezTo>
                  <a:pt x="11682138" y="6657449"/>
                  <a:pt x="11698590" y="6655371"/>
                  <a:pt x="11700647" y="6655371"/>
                </a:cubicBezTo>
                <a:cubicBezTo>
                  <a:pt x="11704760" y="6671998"/>
                  <a:pt x="11715042" y="6688626"/>
                  <a:pt x="11727382" y="6701096"/>
                </a:cubicBezTo>
                <a:cubicBezTo>
                  <a:pt x="11733551" y="6699018"/>
                  <a:pt x="11743834" y="6696940"/>
                  <a:pt x="11747947" y="6694861"/>
                </a:cubicBezTo>
                <a:cubicBezTo>
                  <a:pt x="11750004" y="6694861"/>
                  <a:pt x="11750004" y="6694861"/>
                  <a:pt x="11750004" y="6694861"/>
                </a:cubicBezTo>
                <a:cubicBezTo>
                  <a:pt x="11752060" y="6686548"/>
                  <a:pt x="11752060" y="6676155"/>
                  <a:pt x="11752060" y="6667842"/>
                </a:cubicBezTo>
                <a:cubicBezTo>
                  <a:pt x="11752060" y="6659528"/>
                  <a:pt x="11752060" y="6649135"/>
                  <a:pt x="11750004" y="6640822"/>
                </a:cubicBezTo>
                <a:cubicBezTo>
                  <a:pt x="11752060" y="6640822"/>
                  <a:pt x="11768512" y="6634586"/>
                  <a:pt x="11770569" y="6632508"/>
                </a:cubicBezTo>
                <a:cubicBezTo>
                  <a:pt x="11778795" y="6649135"/>
                  <a:pt x="11793191" y="6661606"/>
                  <a:pt x="11807586" y="6669919"/>
                </a:cubicBezTo>
                <a:cubicBezTo>
                  <a:pt x="11813756" y="6667842"/>
                  <a:pt x="11821982" y="6663684"/>
                  <a:pt x="11826095" y="6659528"/>
                </a:cubicBezTo>
                <a:cubicBezTo>
                  <a:pt x="11828152" y="6657449"/>
                  <a:pt x="11828152" y="6657449"/>
                  <a:pt x="11828152" y="6657449"/>
                </a:cubicBezTo>
                <a:cubicBezTo>
                  <a:pt x="11828152" y="6657449"/>
                  <a:pt x="11828152" y="6657449"/>
                  <a:pt x="11828152" y="6655371"/>
                </a:cubicBezTo>
                <a:cubicBezTo>
                  <a:pt x="11828152" y="6640822"/>
                  <a:pt x="11821982" y="6622116"/>
                  <a:pt x="11813756" y="6607566"/>
                </a:cubicBezTo>
                <a:cubicBezTo>
                  <a:pt x="11815812" y="6605487"/>
                  <a:pt x="11828152" y="6595096"/>
                  <a:pt x="11830208" y="6593017"/>
                </a:cubicBezTo>
                <a:cubicBezTo>
                  <a:pt x="11844604" y="6605487"/>
                  <a:pt x="11861056" y="6615880"/>
                  <a:pt x="11875452" y="6620037"/>
                </a:cubicBezTo>
                <a:cubicBezTo>
                  <a:pt x="11877509" y="6620037"/>
                  <a:pt x="11877509" y="6620037"/>
                  <a:pt x="11877509" y="6620037"/>
                </a:cubicBezTo>
                <a:cubicBezTo>
                  <a:pt x="11881622" y="6615880"/>
                  <a:pt x="11889848" y="6609645"/>
                  <a:pt x="11891905" y="6603410"/>
                </a:cubicBezTo>
                <a:cubicBezTo>
                  <a:pt x="11893961" y="6603410"/>
                  <a:pt x="11893961" y="6603410"/>
                  <a:pt x="11893961" y="6603410"/>
                </a:cubicBezTo>
                <a:cubicBezTo>
                  <a:pt x="11889848" y="6586781"/>
                  <a:pt x="11879565" y="6570154"/>
                  <a:pt x="11867226" y="6557684"/>
                </a:cubicBezTo>
                <a:cubicBezTo>
                  <a:pt x="11869283" y="6555605"/>
                  <a:pt x="11879565" y="6541055"/>
                  <a:pt x="11879565" y="6538978"/>
                </a:cubicBezTo>
                <a:cubicBezTo>
                  <a:pt x="11896018" y="6547291"/>
                  <a:pt x="11914526" y="6553526"/>
                  <a:pt x="11930979" y="6553526"/>
                </a:cubicBezTo>
                <a:cubicBezTo>
                  <a:pt x="11933035" y="6551448"/>
                  <a:pt x="11933035" y="6551448"/>
                  <a:pt x="11933035" y="6551448"/>
                </a:cubicBezTo>
                <a:cubicBezTo>
                  <a:pt x="11935092" y="6547291"/>
                  <a:pt x="11941261" y="6538978"/>
                  <a:pt x="11943318" y="6532742"/>
                </a:cubicBezTo>
                <a:cubicBezTo>
                  <a:pt x="11943318" y="6530664"/>
                  <a:pt x="11943318" y="6530664"/>
                  <a:pt x="11943318" y="6530664"/>
                </a:cubicBezTo>
                <a:cubicBezTo>
                  <a:pt x="11935092" y="6518193"/>
                  <a:pt x="11920696" y="6503643"/>
                  <a:pt x="11906300" y="6495329"/>
                </a:cubicBezTo>
                <a:cubicBezTo>
                  <a:pt x="11906300" y="6491173"/>
                  <a:pt x="11914526" y="6476623"/>
                  <a:pt x="11914526" y="6474546"/>
                </a:cubicBezTo>
                <a:cubicBezTo>
                  <a:pt x="11930979" y="6478702"/>
                  <a:pt x="11949488" y="6478702"/>
                  <a:pt x="11965940" y="6474546"/>
                </a:cubicBezTo>
                <a:cubicBezTo>
                  <a:pt x="11967996" y="6474546"/>
                  <a:pt x="11967996" y="6474546"/>
                  <a:pt x="11967996" y="6474546"/>
                </a:cubicBezTo>
                <a:cubicBezTo>
                  <a:pt x="11970053" y="6468310"/>
                  <a:pt x="11972109" y="6459996"/>
                  <a:pt x="11972109" y="6453761"/>
                </a:cubicBezTo>
                <a:cubicBezTo>
                  <a:pt x="11972109" y="6451682"/>
                  <a:pt x="11972109" y="6451682"/>
                  <a:pt x="11972109" y="6451682"/>
                </a:cubicBezTo>
                <a:cubicBezTo>
                  <a:pt x="11961827" y="6439211"/>
                  <a:pt x="11945374" y="6430897"/>
                  <a:pt x="11926866" y="6424662"/>
                </a:cubicBezTo>
                <a:cubicBezTo>
                  <a:pt x="11928922" y="6422584"/>
                  <a:pt x="11930979" y="6405956"/>
                  <a:pt x="11930979" y="6403878"/>
                </a:cubicBezTo>
                <a:cubicBezTo>
                  <a:pt x="11949488" y="6403878"/>
                  <a:pt x="11967996" y="6397643"/>
                  <a:pt x="11980336" y="6389329"/>
                </a:cubicBezTo>
                <a:cubicBezTo>
                  <a:pt x="11982392" y="6389329"/>
                  <a:pt x="11982392" y="6389329"/>
                  <a:pt x="11982392" y="6389329"/>
                </a:cubicBezTo>
                <a:cubicBezTo>
                  <a:pt x="11982392" y="6385172"/>
                  <a:pt x="11982392" y="6381015"/>
                  <a:pt x="11982392" y="6376858"/>
                </a:cubicBezTo>
                <a:cubicBezTo>
                  <a:pt x="11982392" y="6374779"/>
                  <a:pt x="11982392" y="6370623"/>
                  <a:pt x="11982392" y="6366465"/>
                </a:cubicBezTo>
                <a:cubicBezTo>
                  <a:pt x="11980336" y="6366465"/>
                  <a:pt x="11980336" y="6366465"/>
                  <a:pt x="11980336" y="6366465"/>
                </a:cubicBezTo>
                <a:cubicBezTo>
                  <a:pt x="11967996" y="6358152"/>
                  <a:pt x="11949488" y="6351917"/>
                  <a:pt x="11930979" y="6351917"/>
                </a:cubicBezTo>
                <a:cubicBezTo>
                  <a:pt x="11930979" y="6349838"/>
                  <a:pt x="11928922" y="6333211"/>
                  <a:pt x="11928922" y="6331132"/>
                </a:cubicBezTo>
                <a:cubicBezTo>
                  <a:pt x="11945374" y="6324897"/>
                  <a:pt x="11961827" y="6316583"/>
                  <a:pt x="11972109" y="6304112"/>
                </a:cubicBezTo>
                <a:cubicBezTo>
                  <a:pt x="11974166" y="6304112"/>
                  <a:pt x="11974166" y="6304112"/>
                  <a:pt x="11974166" y="6304112"/>
                </a:cubicBezTo>
                <a:cubicBezTo>
                  <a:pt x="11974166" y="6302033"/>
                  <a:pt x="11974166" y="6302033"/>
                  <a:pt x="11974166" y="6302033"/>
                </a:cubicBezTo>
                <a:cubicBezTo>
                  <a:pt x="11972109" y="6295798"/>
                  <a:pt x="11970053" y="6287485"/>
                  <a:pt x="11967996" y="6281249"/>
                </a:cubicBezTo>
                <a:cubicBezTo>
                  <a:pt x="11965940" y="6281249"/>
                  <a:pt x="11965940" y="6281249"/>
                  <a:pt x="11965940" y="6281249"/>
                </a:cubicBezTo>
                <a:cubicBezTo>
                  <a:pt x="11951544" y="6275014"/>
                  <a:pt x="11933035" y="6277092"/>
                  <a:pt x="11914526" y="6281249"/>
                </a:cubicBezTo>
                <a:cubicBezTo>
                  <a:pt x="11914526" y="6279171"/>
                  <a:pt x="11908357" y="6262543"/>
                  <a:pt x="11906300" y="6260465"/>
                </a:cubicBezTo>
                <a:cubicBezTo>
                  <a:pt x="11922753" y="6252151"/>
                  <a:pt x="11935092" y="6237601"/>
                  <a:pt x="11943318" y="6223053"/>
                </a:cubicBezTo>
                <a:cubicBezTo>
                  <a:pt x="11943318" y="6220974"/>
                  <a:pt x="11943318" y="6220974"/>
                  <a:pt x="11943318" y="6220974"/>
                </a:cubicBezTo>
                <a:cubicBezTo>
                  <a:pt x="11941261" y="6216817"/>
                  <a:pt x="11937148" y="6208503"/>
                  <a:pt x="11933035" y="6202268"/>
                </a:cubicBezTo>
                <a:cubicBezTo>
                  <a:pt x="11930979" y="6202268"/>
                  <a:pt x="11930979" y="6202268"/>
                  <a:pt x="11930979" y="6202268"/>
                </a:cubicBezTo>
                <a:cubicBezTo>
                  <a:pt x="11914526" y="6202268"/>
                  <a:pt x="11896018" y="6206425"/>
                  <a:pt x="11881622" y="6214739"/>
                </a:cubicBezTo>
                <a:cubicBezTo>
                  <a:pt x="11879565" y="6214739"/>
                  <a:pt x="11869283" y="6200189"/>
                  <a:pt x="11867226" y="6198111"/>
                </a:cubicBezTo>
                <a:cubicBezTo>
                  <a:pt x="11879565" y="6185640"/>
                  <a:pt x="11889848" y="6169013"/>
                  <a:pt x="11893961" y="6152385"/>
                </a:cubicBezTo>
                <a:cubicBezTo>
                  <a:pt x="11893961" y="6150307"/>
                  <a:pt x="11893961" y="6150307"/>
                  <a:pt x="11893961" y="6150307"/>
                </a:cubicBezTo>
                <a:cubicBezTo>
                  <a:pt x="11889848" y="6146150"/>
                  <a:pt x="11883679" y="6139914"/>
                  <a:pt x="11877509" y="6135757"/>
                </a:cubicBezTo>
                <a:cubicBezTo>
                  <a:pt x="11861056" y="6139914"/>
                  <a:pt x="11844604" y="6148228"/>
                  <a:pt x="11832265" y="6160699"/>
                </a:cubicBezTo>
                <a:cubicBezTo>
                  <a:pt x="11830208" y="6160699"/>
                  <a:pt x="11815812" y="6150307"/>
                  <a:pt x="11813756" y="6148228"/>
                </a:cubicBezTo>
                <a:cubicBezTo>
                  <a:pt x="11824038" y="6131601"/>
                  <a:pt x="11828152" y="6114973"/>
                  <a:pt x="11828152" y="6098345"/>
                </a:cubicBezTo>
                <a:cubicBezTo>
                  <a:pt x="11828152" y="6098345"/>
                  <a:pt x="11828152" y="6096267"/>
                  <a:pt x="11828152" y="6096267"/>
                </a:cubicBezTo>
                <a:cubicBezTo>
                  <a:pt x="11821982" y="6092110"/>
                  <a:pt x="11813756" y="6087953"/>
                  <a:pt x="11809643" y="6085875"/>
                </a:cubicBezTo>
                <a:cubicBezTo>
                  <a:pt x="11807586" y="6083796"/>
                  <a:pt x="11807586" y="6083796"/>
                  <a:pt x="11807586" y="6083796"/>
                </a:cubicBezTo>
                <a:cubicBezTo>
                  <a:pt x="11807586" y="6085875"/>
                  <a:pt x="11807586" y="6085875"/>
                  <a:pt x="11807586" y="6085875"/>
                </a:cubicBezTo>
                <a:cubicBezTo>
                  <a:pt x="11793191" y="6092110"/>
                  <a:pt x="11780851" y="6106659"/>
                  <a:pt x="11770569" y="6121208"/>
                </a:cubicBezTo>
                <a:cubicBezTo>
                  <a:pt x="11768512" y="6121208"/>
                  <a:pt x="11752060" y="6114973"/>
                  <a:pt x="11750004" y="6112895"/>
                </a:cubicBezTo>
                <a:cubicBezTo>
                  <a:pt x="11752060" y="6104581"/>
                  <a:pt x="11754116" y="6096267"/>
                  <a:pt x="11754116" y="6085875"/>
                </a:cubicBezTo>
                <a:cubicBezTo>
                  <a:pt x="11754116" y="6077561"/>
                  <a:pt x="11752060" y="6069247"/>
                  <a:pt x="11750004" y="6060933"/>
                </a:cubicBezTo>
                <a:cubicBezTo>
                  <a:pt x="11750004" y="6058855"/>
                  <a:pt x="11750004" y="6058855"/>
                  <a:pt x="11750004" y="6058855"/>
                </a:cubicBezTo>
                <a:cubicBezTo>
                  <a:pt x="11747947" y="6058855"/>
                  <a:pt x="11747947" y="6058855"/>
                  <a:pt x="11747947" y="6058855"/>
                </a:cubicBezTo>
                <a:cubicBezTo>
                  <a:pt x="11743834" y="6056776"/>
                  <a:pt x="11735608" y="6054698"/>
                  <a:pt x="11727382" y="6054698"/>
                </a:cubicBezTo>
                <a:cubicBezTo>
                  <a:pt x="11715042" y="6065090"/>
                  <a:pt x="11704760" y="6081718"/>
                  <a:pt x="11700647" y="6100424"/>
                </a:cubicBezTo>
                <a:cubicBezTo>
                  <a:pt x="11698590" y="6098345"/>
                  <a:pt x="11682138" y="6096267"/>
                  <a:pt x="11678025" y="6096267"/>
                </a:cubicBezTo>
                <a:cubicBezTo>
                  <a:pt x="11678025" y="6079639"/>
                  <a:pt x="11673912" y="6060933"/>
                  <a:pt x="11665686" y="6046384"/>
                </a:cubicBezTo>
                <a:cubicBezTo>
                  <a:pt x="11663629" y="6046384"/>
                  <a:pt x="11663629" y="6046384"/>
                  <a:pt x="11663629" y="6046384"/>
                </a:cubicBezTo>
                <a:cubicBezTo>
                  <a:pt x="11657460" y="6044305"/>
                  <a:pt x="11649233" y="6044305"/>
                  <a:pt x="11643063" y="6046384"/>
                </a:cubicBezTo>
                <a:cubicBezTo>
                  <a:pt x="11641007" y="6046384"/>
                  <a:pt x="11641007" y="6046384"/>
                  <a:pt x="11641007" y="604638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8830E89-B3DC-4845-B9D6-57EEF767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852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rgbClr val="01B0E3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</a:t>
            </a:r>
            <a:r>
              <a:rPr lang="en-US"/>
              <a:t>club name </a:t>
            </a:r>
            <a:r>
              <a:rPr lang="en-US" dirty="0"/>
              <a:t>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14C5DF7C-5C7E-463F-BC2C-54928278EB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1700CBF-B968-4177-A57B-11088BD7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75057F-8A4A-3D48-A811-CF3BB686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917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84DDCCAD-79C7-47DD-ADFA-662E6C9F15A6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404E3BF-B02B-48D6-9216-A7672093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E95793-1AA7-8D4B-B83A-CE84DD100E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794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E6EAAB-7FEE-4F68-883D-EBA6B0F104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90739EB-94C1-4415-B19F-879B952D09F0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8B72DB-9B3F-4174-946B-11B970D5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261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B9660-06D7-4EC1-B41A-0141039CF0E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440A6B87-0865-4F2E-BFC1-2085F30206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7B473F-4FCB-4E80-AEDD-AFF0A582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0103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021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796132"/>
            <a:ext cx="11506199" cy="615279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375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142067"/>
            <a:ext cx="5464630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E8075-FCAC-4D35-54E9-4E66F1ED542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372" y="2142067"/>
            <a:ext cx="5464630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633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6356350"/>
            <a:ext cx="423334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8881AF-761E-4663-9A5E-BC34236B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31265F87-D1A9-4FC6-9F13-66361C11DF35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D424E8-3A20-4BF1-B53F-7A284F46F6A4}"/>
              </a:ext>
            </a:extLst>
          </p:cNvPr>
          <p:cNvSpPr txBox="1">
            <a:spLocks/>
          </p:cNvSpPr>
          <p:nvPr userDrawn="1"/>
        </p:nvSpPr>
        <p:spPr>
          <a:xfrm>
            <a:off x="11650133" y="115570"/>
            <a:ext cx="423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A94E25-127B-4C48-AF96-44BA7B82377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141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0EF89B-F057-4EA3-BC61-71F9D7BF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6A0DDC-8464-4003-BDFD-127BB593AA78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64A36E-6351-44F5-8371-4CD912E7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98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533574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D0FBAC-275F-4558-B592-D14B0D0742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9863" y="398463"/>
            <a:ext cx="5265737" cy="6019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4016360-4C79-4F76-A938-3BBB622991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rgbClr val="333333"/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rgbClr val="333333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1D181C7-949B-4052-9076-6B318782A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4EF337-F8F4-4151-B616-10707ECBE95F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A03AD6-A795-41C0-B0E9-C5E66A8C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566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48595D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6120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00B4E6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831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DB56AF-4B87-40BA-AACA-91EF23DAEF6B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custGeom>
            <a:avLst/>
            <a:gdLst>
              <a:gd name="connsiteX0" fmla="*/ 0 w 12192000"/>
              <a:gd name="connsiteY0" fmla="*/ 0 h 5317958"/>
              <a:gd name="connsiteX1" fmla="*/ 12192000 w 12192000"/>
              <a:gd name="connsiteY1" fmla="*/ 0 h 5317958"/>
              <a:gd name="connsiteX2" fmla="*/ 12192000 w 12192000"/>
              <a:gd name="connsiteY2" fmla="*/ 5317958 h 5317958"/>
              <a:gd name="connsiteX3" fmla="*/ 4539049 w 12192000"/>
              <a:gd name="connsiteY3" fmla="*/ 5317958 h 5317958"/>
              <a:gd name="connsiteX4" fmla="*/ 0 w 12192000"/>
              <a:gd name="connsiteY4" fmla="*/ 5317958 h 5317958"/>
              <a:gd name="connsiteX5" fmla="*/ 0 w 12192000"/>
              <a:gd name="connsiteY5" fmla="*/ 4733071 h 5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317958">
                <a:moveTo>
                  <a:pt x="0" y="0"/>
                </a:moveTo>
                <a:lnTo>
                  <a:pt x="12192000" y="0"/>
                </a:lnTo>
                <a:lnTo>
                  <a:pt x="12192000" y="5317958"/>
                </a:lnTo>
                <a:lnTo>
                  <a:pt x="4539049" y="5317958"/>
                </a:lnTo>
                <a:lnTo>
                  <a:pt x="0" y="5317958"/>
                </a:lnTo>
                <a:lnTo>
                  <a:pt x="0" y="4733071"/>
                </a:lnTo>
                <a:close/>
              </a:path>
            </a:pathLst>
          </a:cu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8D5CE7-BEF2-4FE4-B11E-5B992532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881E11F-8C40-406B-8C33-2D779A9666EE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EE185A-70FF-4A55-93AA-EBBF90E6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E89C1C0D-FEFF-4DBE-B7EB-C7C2E923BA77}"/>
              </a:ext>
            </a:extLst>
          </p:cNvPr>
          <p:cNvSpPr/>
          <p:nvPr userDrawn="1"/>
        </p:nvSpPr>
        <p:spPr>
          <a:xfrm>
            <a:off x="0" y="6273113"/>
            <a:ext cx="4539049" cy="58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8742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E19C2C-CAF3-4741-8F52-00E4422A1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939799"/>
          </a:xfrm>
          <a:noFill/>
        </p:spPr>
        <p:txBody>
          <a:bodyPr tIns="274320" bIns="91440" anchor="t">
            <a:normAutofit/>
          </a:bodyPr>
          <a:lstStyle>
            <a:lvl1pPr marL="398463" indent="0">
              <a:defRPr sz="4400" cap="all" baseline="0">
                <a:solidFill>
                  <a:srgbClr val="01B4E7"/>
                </a:solidFill>
              </a:defRPr>
            </a:lvl1pPr>
          </a:lstStyle>
          <a:p>
            <a:r>
              <a:rPr lang="en-US" dirty="0"/>
              <a:t>PHOTO HEADER WITH TEXT Subhead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B73BEBA-ADDE-40D0-AC62-4FF8FDDBEAA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012898"/>
            <a:ext cx="11365894" cy="6000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C74794E8-6A05-4ADA-8C35-21FE1E2A9FC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616CDF5-DE71-477B-89CA-ABAF0CD3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7358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D84134-AF73-4C60-A1A9-43F1411D04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24033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2403335"/>
            <a:ext cx="12192000" cy="4454664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653"/>
            <a:ext cx="11506199" cy="37736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3F1B4D-9E1F-465D-AFF7-028507FC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2192000" cy="2419070"/>
          </a:xfrm>
          <a:solidFill>
            <a:srgbClr val="48595D">
              <a:alpha val="70000"/>
            </a:srgbClr>
          </a:solidFill>
        </p:spPr>
        <p:txBody>
          <a:bodyPr lIns="822960" tIns="457200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E86D5449-CD56-4478-BDD4-BC492E69988A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324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  <p15:guide id="2" orient="horz" pos="576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4C825D-5F5D-434C-A6D6-C1178618A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FD076-A070-4324-8DB4-2E5733411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AC0397-2DA6-4540-8C1F-56B2F3337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1358900"/>
            <a:ext cx="3860800" cy="2434167"/>
          </a:xfrm>
          <a:noFill/>
          <a:ln w="508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B44E7F6-F31E-4A39-A72C-52DF93197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138" y="3793068"/>
            <a:ext cx="3860800" cy="651932"/>
          </a:xfrm>
          <a:noFill/>
          <a:ln w="50800">
            <a:solidFill>
              <a:schemeClr val="bg1"/>
            </a:solidFill>
          </a:ln>
        </p:spPr>
        <p:txBody>
          <a:bodyPr tIns="0" bIns="0" anchor="ctr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A7DCC2E-35BA-4F5F-A36B-1B0E6223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255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42A258-AFA5-4BA1-AA41-952099F1FF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16267-4880-4253-B86A-25B0E5E873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3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0966B7-D1BD-4B62-9DEB-FE17AF3EE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2" y="2141538"/>
            <a:ext cx="5906347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EA0955-37FE-447B-A91D-F8B3D55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012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95CF32-7809-4EF0-804F-BA851105D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A2E9FB7-0F5D-444A-BC46-D7D07706F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85E0E7-3011-4DCD-8D91-291DD657C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86EA76-359F-4584-A873-395BC7B10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EA321D-BED0-41DF-A330-2AD1082AD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685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4C5D1B-A5B8-4039-ABA4-14A35510D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EA4D4E-069A-4A63-9E78-4CB87A9E8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938159-E880-48BD-9066-82BF37D38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183192-C415-4F06-B740-A803C3698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57DCC72-2B0C-43FA-B780-4CC878C3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24165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823142-8D5A-4130-B2D6-69909D86C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3C94A07-EAAA-4382-8E62-D7D195FC9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06584E-8BCD-4349-8FAB-31BC13792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3A14D8-6E5E-4FED-81A6-EC62496CC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32A635-A92E-41AF-92D1-9512B9D2A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09675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4CB143-4E6F-4F7A-B307-A9AB668E3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FA1B31-CF7A-474C-8BDB-3864C11E8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64ADBD7-2C49-4E57-A5BD-818329AED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9642471-0A65-4881-A1C1-669EDB7F9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0CD55D-817C-4739-AA69-B9F6077C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15D927-C619-4BFA-B0BA-AEB279D5C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20700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94A3B7-5974-4250-BBBB-6F03A23F4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C7DF34-4AF4-4DB8-8640-87BBB8EEF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A13F7CC-6E5B-47F3-9706-D59AC58A4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91D4C1E-692B-480F-9592-9D0F1875D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551BEBE-FED1-43B3-8270-1D275B2E65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3121DBB-260D-4E6D-BCBB-71054CE69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58F39C8-C2B3-4E17-8199-F7D2237B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205159B-3F33-487E-A482-F52DEE1DF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47159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F2BA0A-78ED-4DAA-8B07-A63E3B11F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A18F7B2-D18D-49CF-817F-5952C136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E48667A-D34F-46E7-854C-FEEE0A96F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463D73B-9B15-43FE-910E-2015D5AC0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53864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1C5E09A-0C02-4393-B64A-9E2E07A1C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10B51F8-8DA2-48C6-B2F3-05E2F86DF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72CDF2-53D9-4DBC-9600-6C71A8677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2070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ED5351-8A5E-4E44-93F3-18F76CD8E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E03CFA-74C5-487D-94A9-CF449E5B8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E2875B8-2727-4C19-818C-BE13F2BC1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3EF9FD5-89C9-4A26-B770-1CCCF3928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662BDDF-25B9-4D75-80D7-D95D15793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340F32D-DC06-456F-A83E-E8677248F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45505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0AA92A-2BF6-445A-8F8F-3AF67C62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C619D11-E239-4F81-A80F-25CC99AA7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88A0D26-2726-4E6F-B59F-78CFFCF14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F34D6A4-20AA-43D1-8680-94D09E815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BD2E43B-E867-4875-A04F-90D924E2E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1D827A3-F819-4858-B358-09A1F297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5081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47D642-3B40-4E51-9BE3-D384A9956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474ABAD-05A7-4B87-B6FF-BEFDD2D56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2A98AE-EE8D-4582-8AEB-864C4F86F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FEB9FD-FF7C-439D-A7D0-6C66B26F9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EDD20C-093A-41DE-8732-6EEFC609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82299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2B3D084-DACA-4E92-BD88-E2BD58A07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78EB98E-9433-41FE-BAE9-6ACB28791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49B7195-2059-4C9F-9E05-C8300149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18B518-AF23-4338-BED4-722C06874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4C8B36-9F39-4005-AFF8-0B33CDA1B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12357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142067"/>
            <a:ext cx="5464630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E8075-FCAC-4D35-54E9-4E66F1ED542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372" y="2142067"/>
            <a:ext cx="5464630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6873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0EF89B-F057-4EA3-BC61-71F9D7BF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6A0DDC-8464-4003-BDFD-127BB593AA78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64A36E-6351-44F5-8371-4CD912E7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359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ADB7AFEE-FCFA-EE44-A6ED-641CA589F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2900" y="4120063"/>
            <a:ext cx="11506200" cy="465667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1" kern="1200" dirty="0">
                <a:solidFill>
                  <a:srgbClr val="005DAA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D87DAF-6E20-BA44-8FD5-867BBA628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98132"/>
            <a:ext cx="11506200" cy="821931"/>
          </a:xfrm>
        </p:spPr>
        <p:txBody>
          <a:bodyPr tIns="0" bIns="91440" anchor="b">
            <a:normAutofit/>
          </a:bodyPr>
          <a:lstStyle>
            <a:lvl1pPr marL="0" indent="0" algn="ctr" defTabSz="914400" rtl="0" eaLnBrk="1" latinLnBrk="0" hangingPunct="1">
              <a:buNone/>
              <a:defRPr lang="en-US" sz="4800" b="1" kern="1200" cap="all" baseline="0" dirty="0">
                <a:solidFill>
                  <a:srgbClr val="005DA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365F1A-2611-CD4E-A266-B14CF06F4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503" y="5818393"/>
            <a:ext cx="1883773" cy="716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23243"/>
            <a:ext cx="2609627" cy="261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4474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503" y="0"/>
            <a:ext cx="6957559" cy="68579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rgbClr val="48595D"/>
                </a:solidFill>
              </a:defRPr>
            </a:lvl1pPr>
            <a:lvl2pPr marL="457200" indent="-228600">
              <a:defRPr sz="2000">
                <a:solidFill>
                  <a:srgbClr val="48595D"/>
                </a:solidFill>
              </a:defRPr>
            </a:lvl2pPr>
            <a:lvl3pPr marL="685800" indent="-228600">
              <a:defRPr sz="1800">
                <a:solidFill>
                  <a:srgbClr val="48595D"/>
                </a:solidFill>
              </a:defRPr>
            </a:lvl3pPr>
            <a:lvl4pPr marL="914400" indent="-228600">
              <a:defRPr sz="1600">
                <a:solidFill>
                  <a:srgbClr val="48595D"/>
                </a:solidFill>
              </a:defRPr>
            </a:lvl4pPr>
            <a:lvl5pPr marL="1143000" indent="-228600">
              <a:defRPr sz="16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55" y="0"/>
            <a:ext cx="3903562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7150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392" y="679622"/>
            <a:ext cx="4517136" cy="4955059"/>
          </a:xfrm>
        </p:spPr>
        <p:txBody>
          <a:bodyPr numCol="2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rgbClr val="48595D"/>
                </a:solidFill>
              </a:defRPr>
            </a:lvl1pPr>
            <a:lvl2pPr marL="457200" indent="-228600">
              <a:defRPr sz="1200">
                <a:solidFill>
                  <a:srgbClr val="48595D"/>
                </a:solidFill>
              </a:defRPr>
            </a:lvl2pPr>
            <a:lvl3pPr marL="685800" indent="-228600">
              <a:defRPr sz="1200">
                <a:solidFill>
                  <a:srgbClr val="48595D"/>
                </a:solidFill>
              </a:defRPr>
            </a:lvl3pPr>
            <a:lvl4pPr marL="914400" indent="-228600">
              <a:defRPr sz="1200">
                <a:solidFill>
                  <a:srgbClr val="48595D"/>
                </a:solidFill>
              </a:defRPr>
            </a:lvl4pPr>
            <a:lvl5pPr marL="1143000" indent="-228600">
              <a:defRPr sz="12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0"/>
            <a:ext cx="2377440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49F37E-F65E-B64B-94D4-A1779A6FED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4889" y="1"/>
            <a:ext cx="4141737" cy="6857999"/>
          </a:xfrm>
        </p:spPr>
        <p:txBody>
          <a:bodyPr anchor="ctr" anchorCtr="0"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109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BC2B8F-6799-45DF-9C13-1171428077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E705B7-F9CA-40F7-B96C-C2B7E5291A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8106 w 12192000"/>
              <a:gd name="connsiteY0" fmla="*/ 6443815 h 6858000"/>
              <a:gd name="connsiteX1" fmla="*/ 11618309 w 12192000"/>
              <a:gd name="connsiteY1" fmla="*/ 6443815 h 6858000"/>
              <a:gd name="connsiteX2" fmla="*/ 11622390 w 12192000"/>
              <a:gd name="connsiteY2" fmla="*/ 6452153 h 6858000"/>
              <a:gd name="connsiteX3" fmla="*/ 11628512 w 12192000"/>
              <a:gd name="connsiteY3" fmla="*/ 6554297 h 6858000"/>
              <a:gd name="connsiteX4" fmla="*/ 11626471 w 12192000"/>
              <a:gd name="connsiteY4" fmla="*/ 6564719 h 6858000"/>
              <a:gd name="connsiteX5" fmla="*/ 11620349 w 12192000"/>
              <a:gd name="connsiteY5" fmla="*/ 6564719 h 6858000"/>
              <a:gd name="connsiteX6" fmla="*/ 11514237 w 12192000"/>
              <a:gd name="connsiteY6" fmla="*/ 6502183 h 6858000"/>
              <a:gd name="connsiteX7" fmla="*/ 11510155 w 12192000"/>
              <a:gd name="connsiteY7" fmla="*/ 6495930 h 6858000"/>
              <a:gd name="connsiteX8" fmla="*/ 11510155 w 12192000"/>
              <a:gd name="connsiteY8" fmla="*/ 6493844 h 6858000"/>
              <a:gd name="connsiteX9" fmla="*/ 11516277 w 12192000"/>
              <a:gd name="connsiteY9" fmla="*/ 6489675 h 6858000"/>
              <a:gd name="connsiteX10" fmla="*/ 11608106 w 12192000"/>
              <a:gd name="connsiteY10" fmla="*/ 6443815 h 6858000"/>
              <a:gd name="connsiteX11" fmla="*/ 11690840 w 12192000"/>
              <a:gd name="connsiteY11" fmla="*/ 6441731 h 6858000"/>
              <a:gd name="connsiteX12" fmla="*/ 11701142 w 12192000"/>
              <a:gd name="connsiteY12" fmla="*/ 6441731 h 6858000"/>
              <a:gd name="connsiteX13" fmla="*/ 11791801 w 12192000"/>
              <a:gd name="connsiteY13" fmla="*/ 6487497 h 6858000"/>
              <a:gd name="connsiteX14" fmla="*/ 11800043 w 12192000"/>
              <a:gd name="connsiteY14" fmla="*/ 6493738 h 6858000"/>
              <a:gd name="connsiteX15" fmla="*/ 11795922 w 12192000"/>
              <a:gd name="connsiteY15" fmla="*/ 6499978 h 6858000"/>
              <a:gd name="connsiteX16" fmla="*/ 11688780 w 12192000"/>
              <a:gd name="connsiteY16" fmla="*/ 6562386 h 6858000"/>
              <a:gd name="connsiteX17" fmla="*/ 11680537 w 12192000"/>
              <a:gd name="connsiteY17" fmla="*/ 6562386 h 6858000"/>
              <a:gd name="connsiteX18" fmla="*/ 11678477 w 12192000"/>
              <a:gd name="connsiteY18" fmla="*/ 6554065 h 6858000"/>
              <a:gd name="connsiteX19" fmla="*/ 11686719 w 12192000"/>
              <a:gd name="connsiteY19" fmla="*/ 6450052 h 6858000"/>
              <a:gd name="connsiteX20" fmla="*/ 11690840 w 12192000"/>
              <a:gd name="connsiteY20" fmla="*/ 6441731 h 6858000"/>
              <a:gd name="connsiteX21" fmla="*/ 10873105 w 12192000"/>
              <a:gd name="connsiteY21" fmla="*/ 6401988 h 6858000"/>
              <a:gd name="connsiteX22" fmla="*/ 10873105 w 12192000"/>
              <a:gd name="connsiteY22" fmla="*/ 6445191 h 6858000"/>
              <a:gd name="connsiteX23" fmla="*/ 10825216 w 12192000"/>
              <a:gd name="connsiteY23" fmla="*/ 6453420 h 6858000"/>
              <a:gd name="connsiteX24" fmla="*/ 10806477 w 12192000"/>
              <a:gd name="connsiteY24" fmla="*/ 6428733 h 6858000"/>
              <a:gd name="connsiteX25" fmla="*/ 10831463 w 12192000"/>
              <a:gd name="connsiteY25" fmla="*/ 6404046 h 6858000"/>
              <a:gd name="connsiteX26" fmla="*/ 10523604 w 12192000"/>
              <a:gd name="connsiteY26" fmla="*/ 6331854 h 6858000"/>
              <a:gd name="connsiteX27" fmla="*/ 10564515 w 12192000"/>
              <a:gd name="connsiteY27" fmla="*/ 6392053 h 6858000"/>
              <a:gd name="connsiteX28" fmla="*/ 10523604 w 12192000"/>
              <a:gd name="connsiteY28" fmla="*/ 6452251 h 6858000"/>
              <a:gd name="connsiteX29" fmla="*/ 10482692 w 12192000"/>
              <a:gd name="connsiteY29" fmla="*/ 6392053 h 6858000"/>
              <a:gd name="connsiteX30" fmla="*/ 10523604 w 12192000"/>
              <a:gd name="connsiteY30" fmla="*/ 6331854 h 6858000"/>
              <a:gd name="connsiteX31" fmla="*/ 11677827 w 12192000"/>
              <a:gd name="connsiteY31" fmla="*/ 6323542 h 6858000"/>
              <a:gd name="connsiteX32" fmla="*/ 11686820 w 12192000"/>
              <a:gd name="connsiteY32" fmla="*/ 6324581 h 6858000"/>
              <a:gd name="connsiteX33" fmla="*/ 11713544 w 12192000"/>
              <a:gd name="connsiteY33" fmla="*/ 6376532 h 6858000"/>
              <a:gd name="connsiteX34" fmla="*/ 11653930 w 12192000"/>
              <a:gd name="connsiteY34" fmla="*/ 6434717 h 6858000"/>
              <a:gd name="connsiteX35" fmla="*/ 11594316 w 12192000"/>
              <a:gd name="connsiteY35" fmla="*/ 6376532 h 6858000"/>
              <a:gd name="connsiteX36" fmla="*/ 11621040 w 12192000"/>
              <a:gd name="connsiteY36" fmla="*/ 6326660 h 6858000"/>
              <a:gd name="connsiteX37" fmla="*/ 11637485 w 12192000"/>
              <a:gd name="connsiteY37" fmla="*/ 6328737 h 6858000"/>
              <a:gd name="connsiteX38" fmla="*/ 11635429 w 12192000"/>
              <a:gd name="connsiteY38" fmla="*/ 6345362 h 6858000"/>
              <a:gd name="connsiteX39" fmla="*/ 11618984 w 12192000"/>
              <a:gd name="connsiteY39" fmla="*/ 6376532 h 6858000"/>
              <a:gd name="connsiteX40" fmla="*/ 11653930 w 12192000"/>
              <a:gd name="connsiteY40" fmla="*/ 6411859 h 6858000"/>
              <a:gd name="connsiteX41" fmla="*/ 11688876 w 12192000"/>
              <a:gd name="connsiteY41" fmla="*/ 6376532 h 6858000"/>
              <a:gd name="connsiteX42" fmla="*/ 11672431 w 12192000"/>
              <a:gd name="connsiteY42" fmla="*/ 6345362 h 6858000"/>
              <a:gd name="connsiteX43" fmla="*/ 11670375 w 12192000"/>
              <a:gd name="connsiteY43" fmla="*/ 6328737 h 6858000"/>
              <a:gd name="connsiteX44" fmla="*/ 11677827 w 12192000"/>
              <a:gd name="connsiteY44" fmla="*/ 6323542 h 6858000"/>
              <a:gd name="connsiteX45" fmla="*/ 11826761 w 12192000"/>
              <a:gd name="connsiteY45" fmla="*/ 6308476 h 6858000"/>
              <a:gd name="connsiteX46" fmla="*/ 11830894 w 12192000"/>
              <a:gd name="connsiteY46" fmla="*/ 6314705 h 6858000"/>
              <a:gd name="connsiteX47" fmla="*/ 11830894 w 12192000"/>
              <a:gd name="connsiteY47" fmla="*/ 6439272 h 6858000"/>
              <a:gd name="connsiteX48" fmla="*/ 11826761 w 12192000"/>
              <a:gd name="connsiteY48" fmla="*/ 6445500 h 6858000"/>
              <a:gd name="connsiteX49" fmla="*/ 11818495 w 12192000"/>
              <a:gd name="connsiteY49" fmla="*/ 6443424 h 6858000"/>
              <a:gd name="connsiteX50" fmla="*/ 11733770 w 12192000"/>
              <a:gd name="connsiteY50" fmla="*/ 6385292 h 6858000"/>
              <a:gd name="connsiteX51" fmla="*/ 11727571 w 12192000"/>
              <a:gd name="connsiteY51" fmla="*/ 6376988 h 6858000"/>
              <a:gd name="connsiteX52" fmla="*/ 11733770 w 12192000"/>
              <a:gd name="connsiteY52" fmla="*/ 6368684 h 6858000"/>
              <a:gd name="connsiteX53" fmla="*/ 11818495 w 12192000"/>
              <a:gd name="connsiteY53" fmla="*/ 6310553 h 6858000"/>
              <a:gd name="connsiteX54" fmla="*/ 11826761 w 12192000"/>
              <a:gd name="connsiteY54" fmla="*/ 6308476 h 6858000"/>
              <a:gd name="connsiteX55" fmla="*/ 11480933 w 12192000"/>
              <a:gd name="connsiteY55" fmla="*/ 6308476 h 6858000"/>
              <a:gd name="connsiteX56" fmla="*/ 11489116 w 12192000"/>
              <a:gd name="connsiteY56" fmla="*/ 6312628 h 6858000"/>
              <a:gd name="connsiteX57" fmla="*/ 11572984 w 12192000"/>
              <a:gd name="connsiteY57" fmla="*/ 6368684 h 6858000"/>
              <a:gd name="connsiteX58" fmla="*/ 11579121 w 12192000"/>
              <a:gd name="connsiteY58" fmla="*/ 6376988 h 6858000"/>
              <a:gd name="connsiteX59" fmla="*/ 11572984 w 12192000"/>
              <a:gd name="connsiteY59" fmla="*/ 6385292 h 6858000"/>
              <a:gd name="connsiteX60" fmla="*/ 11489116 w 12192000"/>
              <a:gd name="connsiteY60" fmla="*/ 6443424 h 6858000"/>
              <a:gd name="connsiteX61" fmla="*/ 11480933 w 12192000"/>
              <a:gd name="connsiteY61" fmla="*/ 6445500 h 6858000"/>
              <a:gd name="connsiteX62" fmla="*/ 11476842 w 12192000"/>
              <a:gd name="connsiteY62" fmla="*/ 6439272 h 6858000"/>
              <a:gd name="connsiteX63" fmla="*/ 11476842 w 12192000"/>
              <a:gd name="connsiteY63" fmla="*/ 6314705 h 6858000"/>
              <a:gd name="connsiteX64" fmla="*/ 11480933 w 12192000"/>
              <a:gd name="connsiteY64" fmla="*/ 6308476 h 6858000"/>
              <a:gd name="connsiteX65" fmla="*/ 11092888 w 12192000"/>
              <a:gd name="connsiteY65" fmla="*/ 6297956 h 6858000"/>
              <a:gd name="connsiteX66" fmla="*/ 11086728 w 12192000"/>
              <a:gd name="connsiteY66" fmla="*/ 6300034 h 6858000"/>
              <a:gd name="connsiteX67" fmla="*/ 11084676 w 12192000"/>
              <a:gd name="connsiteY67" fmla="*/ 6306264 h 6858000"/>
              <a:gd name="connsiteX68" fmla="*/ 11125737 w 12192000"/>
              <a:gd name="connsiteY68" fmla="*/ 6464115 h 6858000"/>
              <a:gd name="connsiteX69" fmla="*/ 11150374 w 12192000"/>
              <a:gd name="connsiteY69" fmla="*/ 6484884 h 6858000"/>
              <a:gd name="connsiteX70" fmla="*/ 11158586 w 12192000"/>
              <a:gd name="connsiteY70" fmla="*/ 6484884 h 6858000"/>
              <a:gd name="connsiteX71" fmla="*/ 11154480 w 12192000"/>
              <a:gd name="connsiteY71" fmla="*/ 6493192 h 6858000"/>
              <a:gd name="connsiteX72" fmla="*/ 11154480 w 12192000"/>
              <a:gd name="connsiteY72" fmla="*/ 6495269 h 6858000"/>
              <a:gd name="connsiteX73" fmla="*/ 11129843 w 12192000"/>
              <a:gd name="connsiteY73" fmla="*/ 6513962 h 6858000"/>
              <a:gd name="connsiteX74" fmla="*/ 11094941 w 12192000"/>
              <a:gd name="connsiteY74" fmla="*/ 6511885 h 6858000"/>
              <a:gd name="connsiteX75" fmla="*/ 11088782 w 12192000"/>
              <a:gd name="connsiteY75" fmla="*/ 6513962 h 6858000"/>
              <a:gd name="connsiteX76" fmla="*/ 11086728 w 12192000"/>
              <a:gd name="connsiteY76" fmla="*/ 6518116 h 6858000"/>
              <a:gd name="connsiteX77" fmla="*/ 11086728 w 12192000"/>
              <a:gd name="connsiteY77" fmla="*/ 6536809 h 6858000"/>
              <a:gd name="connsiteX78" fmla="*/ 11092888 w 12192000"/>
              <a:gd name="connsiteY78" fmla="*/ 6543040 h 6858000"/>
              <a:gd name="connsiteX79" fmla="*/ 11140108 w 12192000"/>
              <a:gd name="connsiteY79" fmla="*/ 6549270 h 6858000"/>
              <a:gd name="connsiteX80" fmla="*/ 11142162 w 12192000"/>
              <a:gd name="connsiteY80" fmla="*/ 6549270 h 6858000"/>
              <a:gd name="connsiteX81" fmla="*/ 11195542 w 12192000"/>
              <a:gd name="connsiteY81" fmla="*/ 6497346 h 6858000"/>
              <a:gd name="connsiteX82" fmla="*/ 11228391 w 12192000"/>
              <a:gd name="connsiteY82" fmla="*/ 6368574 h 6858000"/>
              <a:gd name="connsiteX83" fmla="*/ 11240709 w 12192000"/>
              <a:gd name="connsiteY83" fmla="*/ 6327034 h 6858000"/>
              <a:gd name="connsiteX84" fmla="*/ 11244815 w 12192000"/>
              <a:gd name="connsiteY84" fmla="*/ 6306264 h 6858000"/>
              <a:gd name="connsiteX85" fmla="*/ 11242762 w 12192000"/>
              <a:gd name="connsiteY85" fmla="*/ 6300034 h 6858000"/>
              <a:gd name="connsiteX86" fmla="*/ 11238656 w 12192000"/>
              <a:gd name="connsiteY86" fmla="*/ 6297956 h 6858000"/>
              <a:gd name="connsiteX87" fmla="*/ 11209913 w 12192000"/>
              <a:gd name="connsiteY87" fmla="*/ 6297956 h 6858000"/>
              <a:gd name="connsiteX88" fmla="*/ 11203754 w 12192000"/>
              <a:gd name="connsiteY88" fmla="*/ 6302111 h 6858000"/>
              <a:gd name="connsiteX89" fmla="*/ 11166798 w 12192000"/>
              <a:gd name="connsiteY89" fmla="*/ 6443345 h 6858000"/>
              <a:gd name="connsiteX90" fmla="*/ 11164745 w 12192000"/>
              <a:gd name="connsiteY90" fmla="*/ 6443345 h 6858000"/>
              <a:gd name="connsiteX91" fmla="*/ 11125737 w 12192000"/>
              <a:gd name="connsiteY91" fmla="*/ 6302111 h 6858000"/>
              <a:gd name="connsiteX92" fmla="*/ 11119578 w 12192000"/>
              <a:gd name="connsiteY92" fmla="*/ 6297956 h 6858000"/>
              <a:gd name="connsiteX93" fmla="*/ 11092888 w 12192000"/>
              <a:gd name="connsiteY93" fmla="*/ 6297956 h 6858000"/>
              <a:gd name="connsiteX94" fmla="*/ 11053116 w 12192000"/>
              <a:gd name="connsiteY94" fmla="*/ 6295619 h 6858000"/>
              <a:gd name="connsiteX95" fmla="*/ 11004021 w 12192000"/>
              <a:gd name="connsiteY95" fmla="*/ 6316428 h 6858000"/>
              <a:gd name="connsiteX96" fmla="*/ 11004021 w 12192000"/>
              <a:gd name="connsiteY96" fmla="*/ 6303943 h 6858000"/>
              <a:gd name="connsiteX97" fmla="*/ 10997885 w 12192000"/>
              <a:gd name="connsiteY97" fmla="*/ 6297700 h 6858000"/>
              <a:gd name="connsiteX98" fmla="*/ 10969246 w 12192000"/>
              <a:gd name="connsiteY98" fmla="*/ 6297700 h 6858000"/>
              <a:gd name="connsiteX99" fmla="*/ 10963110 w 12192000"/>
              <a:gd name="connsiteY99" fmla="*/ 6303943 h 6858000"/>
              <a:gd name="connsiteX100" fmla="*/ 10963110 w 12192000"/>
              <a:gd name="connsiteY100" fmla="*/ 6478738 h 6858000"/>
              <a:gd name="connsiteX101" fmla="*/ 10969246 w 12192000"/>
              <a:gd name="connsiteY101" fmla="*/ 6484981 h 6858000"/>
              <a:gd name="connsiteX102" fmla="*/ 10997885 w 12192000"/>
              <a:gd name="connsiteY102" fmla="*/ 6484981 h 6858000"/>
              <a:gd name="connsiteX103" fmla="*/ 11004021 w 12192000"/>
              <a:gd name="connsiteY103" fmla="*/ 6478738 h 6858000"/>
              <a:gd name="connsiteX104" fmla="*/ 11004021 w 12192000"/>
              <a:gd name="connsiteY104" fmla="*/ 6358046 h 6858000"/>
              <a:gd name="connsiteX105" fmla="*/ 11055161 w 12192000"/>
              <a:gd name="connsiteY105" fmla="*/ 6335156 h 6858000"/>
              <a:gd name="connsiteX106" fmla="*/ 11061298 w 12192000"/>
              <a:gd name="connsiteY106" fmla="*/ 6328913 h 6858000"/>
              <a:gd name="connsiteX107" fmla="*/ 11061298 w 12192000"/>
              <a:gd name="connsiteY107" fmla="*/ 6301862 h 6858000"/>
              <a:gd name="connsiteX108" fmla="*/ 11059252 w 12192000"/>
              <a:gd name="connsiteY108" fmla="*/ 6297700 h 6858000"/>
              <a:gd name="connsiteX109" fmla="*/ 11053116 w 12192000"/>
              <a:gd name="connsiteY109" fmla="*/ 6295619 h 6858000"/>
              <a:gd name="connsiteX110" fmla="*/ 10852208 w 12192000"/>
              <a:gd name="connsiteY110" fmla="*/ 6292112 h 6858000"/>
              <a:gd name="connsiteX111" fmla="*/ 10781852 w 12192000"/>
              <a:gd name="connsiteY111" fmla="*/ 6300430 h 6858000"/>
              <a:gd name="connsiteX112" fmla="*/ 10775644 w 12192000"/>
              <a:gd name="connsiteY112" fmla="*/ 6306668 h 6858000"/>
              <a:gd name="connsiteX113" fmla="*/ 10777713 w 12192000"/>
              <a:gd name="connsiteY113" fmla="*/ 6331621 h 6858000"/>
              <a:gd name="connsiteX114" fmla="*/ 10779783 w 12192000"/>
              <a:gd name="connsiteY114" fmla="*/ 6335780 h 6858000"/>
              <a:gd name="connsiteX115" fmla="*/ 10783921 w 12192000"/>
              <a:gd name="connsiteY115" fmla="*/ 6337859 h 6858000"/>
              <a:gd name="connsiteX116" fmla="*/ 10850138 w 12192000"/>
              <a:gd name="connsiteY116" fmla="*/ 6333700 h 6858000"/>
              <a:gd name="connsiteX117" fmla="*/ 10872900 w 12192000"/>
              <a:gd name="connsiteY117" fmla="*/ 6356574 h 6858000"/>
              <a:gd name="connsiteX118" fmla="*/ 10872900 w 12192000"/>
              <a:gd name="connsiteY118" fmla="*/ 6369050 h 6858000"/>
              <a:gd name="connsiteX119" fmla="*/ 10827376 w 12192000"/>
              <a:gd name="connsiteY119" fmla="*/ 6373209 h 6858000"/>
              <a:gd name="connsiteX120" fmla="*/ 10763228 w 12192000"/>
              <a:gd name="connsiteY120" fmla="*/ 6429353 h 6858000"/>
              <a:gd name="connsiteX121" fmla="*/ 10819099 w 12192000"/>
              <a:gd name="connsiteY121" fmla="*/ 6489656 h 6858000"/>
              <a:gd name="connsiteX122" fmla="*/ 10879108 w 12192000"/>
              <a:gd name="connsiteY122" fmla="*/ 6477180 h 6858000"/>
              <a:gd name="connsiteX123" fmla="*/ 10908078 w 12192000"/>
              <a:gd name="connsiteY123" fmla="*/ 6489656 h 6858000"/>
              <a:gd name="connsiteX124" fmla="*/ 10914286 w 12192000"/>
              <a:gd name="connsiteY124" fmla="*/ 6487577 h 6858000"/>
              <a:gd name="connsiteX125" fmla="*/ 10916355 w 12192000"/>
              <a:gd name="connsiteY125" fmla="*/ 6481339 h 6858000"/>
              <a:gd name="connsiteX126" fmla="*/ 10916355 w 12192000"/>
              <a:gd name="connsiteY126" fmla="*/ 6356574 h 6858000"/>
              <a:gd name="connsiteX127" fmla="*/ 10852208 w 12192000"/>
              <a:gd name="connsiteY127" fmla="*/ 6292112 h 6858000"/>
              <a:gd name="connsiteX128" fmla="*/ 10523603 w 12192000"/>
              <a:gd name="connsiteY128" fmla="*/ 6292112 h 6858000"/>
              <a:gd name="connsiteX129" fmla="*/ 10439442 w 12192000"/>
              <a:gd name="connsiteY129" fmla="*/ 6390884 h 6858000"/>
              <a:gd name="connsiteX130" fmla="*/ 10523603 w 12192000"/>
              <a:gd name="connsiteY130" fmla="*/ 6489656 h 6858000"/>
              <a:gd name="connsiteX131" fmla="*/ 10607764 w 12192000"/>
              <a:gd name="connsiteY131" fmla="*/ 6390884 h 6858000"/>
              <a:gd name="connsiteX132" fmla="*/ 10523603 w 12192000"/>
              <a:gd name="connsiteY132" fmla="*/ 6292112 h 6858000"/>
              <a:gd name="connsiteX133" fmla="*/ 10307649 w 12192000"/>
              <a:gd name="connsiteY133" fmla="*/ 6266396 h 6858000"/>
              <a:gd name="connsiteX134" fmla="*/ 10324014 w 12192000"/>
              <a:gd name="connsiteY134" fmla="*/ 6266396 h 6858000"/>
              <a:gd name="connsiteX135" fmla="*/ 10366971 w 12192000"/>
              <a:gd name="connsiteY135" fmla="*/ 6306138 h 6858000"/>
              <a:gd name="connsiteX136" fmla="*/ 10321968 w 12192000"/>
              <a:gd name="connsiteY136" fmla="*/ 6343789 h 6858000"/>
              <a:gd name="connsiteX137" fmla="*/ 10276965 w 12192000"/>
              <a:gd name="connsiteY137" fmla="*/ 6343789 h 6858000"/>
              <a:gd name="connsiteX138" fmla="*/ 10276965 w 12192000"/>
              <a:gd name="connsiteY138" fmla="*/ 6268488 h 6858000"/>
              <a:gd name="connsiteX139" fmla="*/ 10307649 w 12192000"/>
              <a:gd name="connsiteY139" fmla="*/ 6266396 h 6858000"/>
              <a:gd name="connsiteX140" fmla="*/ 10683886 w 12192000"/>
              <a:gd name="connsiteY140" fmla="*/ 6254707 h 6858000"/>
              <a:gd name="connsiteX141" fmla="*/ 10655176 w 12192000"/>
              <a:gd name="connsiteY141" fmla="*/ 6260951 h 6858000"/>
              <a:gd name="connsiteX142" fmla="*/ 10649024 w 12192000"/>
              <a:gd name="connsiteY142" fmla="*/ 6267195 h 6858000"/>
              <a:gd name="connsiteX143" fmla="*/ 10649024 w 12192000"/>
              <a:gd name="connsiteY143" fmla="*/ 6298417 h 6858000"/>
              <a:gd name="connsiteX144" fmla="*/ 10632618 w 12192000"/>
              <a:gd name="connsiteY144" fmla="*/ 6298417 h 6858000"/>
              <a:gd name="connsiteX145" fmla="*/ 10626466 w 12192000"/>
              <a:gd name="connsiteY145" fmla="*/ 6304662 h 6858000"/>
              <a:gd name="connsiteX146" fmla="*/ 10626466 w 12192000"/>
              <a:gd name="connsiteY146" fmla="*/ 6329640 h 6858000"/>
              <a:gd name="connsiteX147" fmla="*/ 10632618 w 12192000"/>
              <a:gd name="connsiteY147" fmla="*/ 6335884 h 6858000"/>
              <a:gd name="connsiteX148" fmla="*/ 10649024 w 12192000"/>
              <a:gd name="connsiteY148" fmla="*/ 6335884 h 6858000"/>
              <a:gd name="connsiteX149" fmla="*/ 10649024 w 12192000"/>
              <a:gd name="connsiteY149" fmla="*/ 6419143 h 6858000"/>
              <a:gd name="connsiteX150" fmla="*/ 10704393 w 12192000"/>
              <a:gd name="connsiteY150" fmla="*/ 6491994 h 6858000"/>
              <a:gd name="connsiteX151" fmla="*/ 10737204 w 12192000"/>
              <a:gd name="connsiteY151" fmla="*/ 6487831 h 6858000"/>
              <a:gd name="connsiteX152" fmla="*/ 10743356 w 12192000"/>
              <a:gd name="connsiteY152" fmla="*/ 6479505 h 6858000"/>
              <a:gd name="connsiteX153" fmla="*/ 10741306 w 12192000"/>
              <a:gd name="connsiteY153" fmla="*/ 6456609 h 6858000"/>
              <a:gd name="connsiteX154" fmla="*/ 10735153 w 12192000"/>
              <a:gd name="connsiteY154" fmla="*/ 6448283 h 6858000"/>
              <a:gd name="connsiteX155" fmla="*/ 10710545 w 12192000"/>
              <a:gd name="connsiteY155" fmla="*/ 6450365 h 6858000"/>
              <a:gd name="connsiteX156" fmla="*/ 10692089 w 12192000"/>
              <a:gd name="connsiteY156" fmla="*/ 6412898 h 6858000"/>
              <a:gd name="connsiteX157" fmla="*/ 10692089 w 12192000"/>
              <a:gd name="connsiteY157" fmla="*/ 6335884 h 6858000"/>
              <a:gd name="connsiteX158" fmla="*/ 10735153 w 12192000"/>
              <a:gd name="connsiteY158" fmla="*/ 6335884 h 6858000"/>
              <a:gd name="connsiteX159" fmla="*/ 10741306 w 12192000"/>
              <a:gd name="connsiteY159" fmla="*/ 6329640 h 6858000"/>
              <a:gd name="connsiteX160" fmla="*/ 10741306 w 12192000"/>
              <a:gd name="connsiteY160" fmla="*/ 6304662 h 6858000"/>
              <a:gd name="connsiteX161" fmla="*/ 10735153 w 12192000"/>
              <a:gd name="connsiteY161" fmla="*/ 6298417 h 6858000"/>
              <a:gd name="connsiteX162" fmla="*/ 10692089 w 12192000"/>
              <a:gd name="connsiteY162" fmla="*/ 6298417 h 6858000"/>
              <a:gd name="connsiteX163" fmla="*/ 10692089 w 12192000"/>
              <a:gd name="connsiteY163" fmla="*/ 6260951 h 6858000"/>
              <a:gd name="connsiteX164" fmla="*/ 10690038 w 12192000"/>
              <a:gd name="connsiteY164" fmla="*/ 6254707 h 6858000"/>
              <a:gd name="connsiteX165" fmla="*/ 10683886 w 12192000"/>
              <a:gd name="connsiteY165" fmla="*/ 6254707 h 6858000"/>
              <a:gd name="connsiteX166" fmla="*/ 10317982 w 12192000"/>
              <a:gd name="connsiteY166" fmla="*/ 6225485 h 6858000"/>
              <a:gd name="connsiteX167" fmla="*/ 10237565 w 12192000"/>
              <a:gd name="connsiteY167" fmla="*/ 6229637 h 6858000"/>
              <a:gd name="connsiteX168" fmla="*/ 10231378 w 12192000"/>
              <a:gd name="connsiteY168" fmla="*/ 6237941 h 6858000"/>
              <a:gd name="connsiteX169" fmla="*/ 10231378 w 12192000"/>
              <a:gd name="connsiteY169" fmla="*/ 6478753 h 6858000"/>
              <a:gd name="connsiteX170" fmla="*/ 10239626 w 12192000"/>
              <a:gd name="connsiteY170" fmla="*/ 6484981 h 6858000"/>
              <a:gd name="connsiteX171" fmla="*/ 10268494 w 12192000"/>
              <a:gd name="connsiteY171" fmla="*/ 6484981 h 6858000"/>
              <a:gd name="connsiteX172" fmla="*/ 10276742 w 12192000"/>
              <a:gd name="connsiteY172" fmla="*/ 6478753 h 6858000"/>
              <a:gd name="connsiteX173" fmla="*/ 10276742 w 12192000"/>
              <a:gd name="connsiteY173" fmla="*/ 6383259 h 6858000"/>
              <a:gd name="connsiteX174" fmla="*/ 10326230 w 12192000"/>
              <a:gd name="connsiteY174" fmla="*/ 6385334 h 6858000"/>
              <a:gd name="connsiteX175" fmla="*/ 10367470 w 12192000"/>
              <a:gd name="connsiteY175" fmla="*/ 6480828 h 6858000"/>
              <a:gd name="connsiteX176" fmla="*/ 10373656 w 12192000"/>
              <a:gd name="connsiteY176" fmla="*/ 6484981 h 6858000"/>
              <a:gd name="connsiteX177" fmla="*/ 10406648 w 12192000"/>
              <a:gd name="connsiteY177" fmla="*/ 6484981 h 6858000"/>
              <a:gd name="connsiteX178" fmla="*/ 10412834 w 12192000"/>
              <a:gd name="connsiteY178" fmla="*/ 6482905 h 6858000"/>
              <a:gd name="connsiteX179" fmla="*/ 10414896 w 12192000"/>
              <a:gd name="connsiteY179" fmla="*/ 6476677 h 6858000"/>
              <a:gd name="connsiteX180" fmla="*/ 10367470 w 12192000"/>
              <a:gd name="connsiteY180" fmla="*/ 6372879 h 6858000"/>
              <a:gd name="connsiteX181" fmla="*/ 10412834 w 12192000"/>
              <a:gd name="connsiteY181" fmla="*/ 6304371 h 6858000"/>
              <a:gd name="connsiteX182" fmla="*/ 10324168 w 12192000"/>
              <a:gd name="connsiteY182" fmla="*/ 6225485 h 6858000"/>
              <a:gd name="connsiteX183" fmla="*/ 10317982 w 12192000"/>
              <a:gd name="connsiteY183" fmla="*/ 6225485 h 6858000"/>
              <a:gd name="connsiteX184" fmla="*/ 11680537 w 12192000"/>
              <a:gd name="connsiteY184" fmla="*/ 6192479 h 6858000"/>
              <a:gd name="connsiteX185" fmla="*/ 11688780 w 12192000"/>
              <a:gd name="connsiteY185" fmla="*/ 6192479 h 6858000"/>
              <a:gd name="connsiteX186" fmla="*/ 11795922 w 12192000"/>
              <a:gd name="connsiteY186" fmla="*/ 6254292 h 6858000"/>
              <a:gd name="connsiteX187" fmla="*/ 11800043 w 12192000"/>
              <a:gd name="connsiteY187" fmla="*/ 6260473 h 6858000"/>
              <a:gd name="connsiteX188" fmla="*/ 11791801 w 12192000"/>
              <a:gd name="connsiteY188" fmla="*/ 6266654 h 6858000"/>
              <a:gd name="connsiteX189" fmla="*/ 11701142 w 12192000"/>
              <a:gd name="connsiteY189" fmla="*/ 6309923 h 6858000"/>
              <a:gd name="connsiteX190" fmla="*/ 11690840 w 12192000"/>
              <a:gd name="connsiteY190" fmla="*/ 6311983 h 6858000"/>
              <a:gd name="connsiteX191" fmla="*/ 11686719 w 12192000"/>
              <a:gd name="connsiteY191" fmla="*/ 6301681 h 6858000"/>
              <a:gd name="connsiteX192" fmla="*/ 11678477 w 12192000"/>
              <a:gd name="connsiteY192" fmla="*/ 6200720 h 6858000"/>
              <a:gd name="connsiteX193" fmla="*/ 11680537 w 12192000"/>
              <a:gd name="connsiteY193" fmla="*/ 6192479 h 6858000"/>
              <a:gd name="connsiteX194" fmla="*/ 11623202 w 12192000"/>
              <a:gd name="connsiteY194" fmla="*/ 6191708 h 6858000"/>
              <a:gd name="connsiteX195" fmla="*/ 11627323 w 12192000"/>
              <a:gd name="connsiteY195" fmla="*/ 6192483 h 6858000"/>
              <a:gd name="connsiteX196" fmla="*/ 11629383 w 12192000"/>
              <a:gd name="connsiteY196" fmla="*/ 6202808 h 6858000"/>
              <a:gd name="connsiteX197" fmla="*/ 11621142 w 12192000"/>
              <a:gd name="connsiteY197" fmla="*/ 6303996 h 6858000"/>
              <a:gd name="connsiteX198" fmla="*/ 11617020 w 12192000"/>
              <a:gd name="connsiteY198" fmla="*/ 6312256 h 6858000"/>
              <a:gd name="connsiteX199" fmla="*/ 11606719 w 12192000"/>
              <a:gd name="connsiteY199" fmla="*/ 6312256 h 6858000"/>
              <a:gd name="connsiteX200" fmla="*/ 11516059 w 12192000"/>
              <a:gd name="connsiteY200" fmla="*/ 6266825 h 6858000"/>
              <a:gd name="connsiteX201" fmla="*/ 11507818 w 12192000"/>
              <a:gd name="connsiteY201" fmla="*/ 6260630 h 6858000"/>
              <a:gd name="connsiteX202" fmla="*/ 11511939 w 12192000"/>
              <a:gd name="connsiteY202" fmla="*/ 6254434 h 6858000"/>
              <a:gd name="connsiteX203" fmla="*/ 11619081 w 12192000"/>
              <a:gd name="connsiteY203" fmla="*/ 6192483 h 6858000"/>
              <a:gd name="connsiteX204" fmla="*/ 11623202 w 12192000"/>
              <a:gd name="connsiteY204" fmla="*/ 6191708 h 6858000"/>
              <a:gd name="connsiteX205" fmla="*/ 11654515 w 12192000"/>
              <a:gd name="connsiteY205" fmla="*/ 6156519 h 6858000"/>
              <a:gd name="connsiteX206" fmla="*/ 11437684 w 12192000"/>
              <a:gd name="connsiteY206" fmla="*/ 6375689 h 6858000"/>
              <a:gd name="connsiteX207" fmla="*/ 11654515 w 12192000"/>
              <a:gd name="connsiteY207" fmla="*/ 6594858 h 6858000"/>
              <a:gd name="connsiteX208" fmla="*/ 11871347 w 12192000"/>
              <a:gd name="connsiteY208" fmla="*/ 6375689 h 6858000"/>
              <a:gd name="connsiteX209" fmla="*/ 11654515 w 12192000"/>
              <a:gd name="connsiteY209" fmla="*/ 6156519 h 6858000"/>
              <a:gd name="connsiteX210" fmla="*/ 11653930 w 12192000"/>
              <a:gd name="connsiteY210" fmla="*/ 6124960 h 6858000"/>
              <a:gd name="connsiteX211" fmla="*/ 11900569 w 12192000"/>
              <a:gd name="connsiteY211" fmla="*/ 6374521 h 6858000"/>
              <a:gd name="connsiteX212" fmla="*/ 11653930 w 12192000"/>
              <a:gd name="connsiteY212" fmla="*/ 6624082 h 6858000"/>
              <a:gd name="connsiteX213" fmla="*/ 11407292 w 12192000"/>
              <a:gd name="connsiteY213" fmla="*/ 6374521 h 6858000"/>
              <a:gd name="connsiteX214" fmla="*/ 11653930 w 12192000"/>
              <a:gd name="connsiteY214" fmla="*/ 6124960 h 6858000"/>
              <a:gd name="connsiteX215" fmla="*/ 11641007 w 12192000"/>
              <a:gd name="connsiteY215" fmla="*/ 6046384 h 6858000"/>
              <a:gd name="connsiteX216" fmla="*/ 11628668 w 12192000"/>
              <a:gd name="connsiteY216" fmla="*/ 6096267 h 6858000"/>
              <a:gd name="connsiteX217" fmla="*/ 11606046 w 12192000"/>
              <a:gd name="connsiteY217" fmla="*/ 6100424 h 6858000"/>
              <a:gd name="connsiteX218" fmla="*/ 11579311 w 12192000"/>
              <a:gd name="connsiteY218" fmla="*/ 6054698 h 6858000"/>
              <a:gd name="connsiteX219" fmla="*/ 11579311 w 12192000"/>
              <a:gd name="connsiteY219" fmla="*/ 6052619 h 6858000"/>
              <a:gd name="connsiteX220" fmla="*/ 11577254 w 12192000"/>
              <a:gd name="connsiteY220" fmla="*/ 6054698 h 6858000"/>
              <a:gd name="connsiteX221" fmla="*/ 11556689 w 12192000"/>
              <a:gd name="connsiteY221" fmla="*/ 6058855 h 6858000"/>
              <a:gd name="connsiteX222" fmla="*/ 11556689 w 12192000"/>
              <a:gd name="connsiteY222" fmla="*/ 6060933 h 6858000"/>
              <a:gd name="connsiteX223" fmla="*/ 11552576 w 12192000"/>
              <a:gd name="connsiteY223" fmla="*/ 6085875 h 6858000"/>
              <a:gd name="connsiteX224" fmla="*/ 11556689 w 12192000"/>
              <a:gd name="connsiteY224" fmla="*/ 6112895 h 6858000"/>
              <a:gd name="connsiteX225" fmla="*/ 11536124 w 12192000"/>
              <a:gd name="connsiteY225" fmla="*/ 6121208 h 6858000"/>
              <a:gd name="connsiteX226" fmla="*/ 11499106 w 12192000"/>
              <a:gd name="connsiteY226" fmla="*/ 6085875 h 6858000"/>
              <a:gd name="connsiteX227" fmla="*/ 11499106 w 12192000"/>
              <a:gd name="connsiteY227" fmla="*/ 6083796 h 6858000"/>
              <a:gd name="connsiteX228" fmla="*/ 11497050 w 12192000"/>
              <a:gd name="connsiteY228" fmla="*/ 6083796 h 6858000"/>
              <a:gd name="connsiteX229" fmla="*/ 11478541 w 12192000"/>
              <a:gd name="connsiteY229" fmla="*/ 6096267 h 6858000"/>
              <a:gd name="connsiteX230" fmla="*/ 11478541 w 12192000"/>
              <a:gd name="connsiteY230" fmla="*/ 6098345 h 6858000"/>
              <a:gd name="connsiteX231" fmla="*/ 11490880 w 12192000"/>
              <a:gd name="connsiteY231" fmla="*/ 6148228 h 6858000"/>
              <a:gd name="connsiteX232" fmla="*/ 11474428 w 12192000"/>
              <a:gd name="connsiteY232" fmla="*/ 6160699 h 6858000"/>
              <a:gd name="connsiteX233" fmla="*/ 11431240 w 12192000"/>
              <a:gd name="connsiteY233" fmla="*/ 6133679 h 6858000"/>
              <a:gd name="connsiteX234" fmla="*/ 11429184 w 12192000"/>
              <a:gd name="connsiteY234" fmla="*/ 6133679 h 6858000"/>
              <a:gd name="connsiteX235" fmla="*/ 11429184 w 12192000"/>
              <a:gd name="connsiteY235" fmla="*/ 6135757 h 6858000"/>
              <a:gd name="connsiteX236" fmla="*/ 11412731 w 12192000"/>
              <a:gd name="connsiteY236" fmla="*/ 6150307 h 6858000"/>
              <a:gd name="connsiteX237" fmla="*/ 11412731 w 12192000"/>
              <a:gd name="connsiteY237" fmla="*/ 6152385 h 6858000"/>
              <a:gd name="connsiteX238" fmla="*/ 11439467 w 12192000"/>
              <a:gd name="connsiteY238" fmla="*/ 6198111 h 6858000"/>
              <a:gd name="connsiteX239" fmla="*/ 11425070 w 12192000"/>
              <a:gd name="connsiteY239" fmla="*/ 6214739 h 6858000"/>
              <a:gd name="connsiteX240" fmla="*/ 11375714 w 12192000"/>
              <a:gd name="connsiteY240" fmla="*/ 6202268 h 6858000"/>
              <a:gd name="connsiteX241" fmla="*/ 11373657 w 12192000"/>
              <a:gd name="connsiteY241" fmla="*/ 6202268 h 6858000"/>
              <a:gd name="connsiteX242" fmla="*/ 11363375 w 12192000"/>
              <a:gd name="connsiteY242" fmla="*/ 6220974 h 6858000"/>
              <a:gd name="connsiteX243" fmla="*/ 11363375 w 12192000"/>
              <a:gd name="connsiteY243" fmla="*/ 6223053 h 6858000"/>
              <a:gd name="connsiteX244" fmla="*/ 11400392 w 12192000"/>
              <a:gd name="connsiteY244" fmla="*/ 6260465 h 6858000"/>
              <a:gd name="connsiteX245" fmla="*/ 11392166 w 12192000"/>
              <a:gd name="connsiteY245" fmla="*/ 6279171 h 6858000"/>
              <a:gd name="connsiteX246" fmla="*/ 11340753 w 12192000"/>
              <a:gd name="connsiteY246" fmla="*/ 6279171 h 6858000"/>
              <a:gd name="connsiteX247" fmla="*/ 11338696 w 12192000"/>
              <a:gd name="connsiteY247" fmla="*/ 6279171 h 6858000"/>
              <a:gd name="connsiteX248" fmla="*/ 11338696 w 12192000"/>
              <a:gd name="connsiteY248" fmla="*/ 6281249 h 6858000"/>
              <a:gd name="connsiteX249" fmla="*/ 11332527 w 12192000"/>
              <a:gd name="connsiteY249" fmla="*/ 6302033 h 6858000"/>
              <a:gd name="connsiteX250" fmla="*/ 11334583 w 12192000"/>
              <a:gd name="connsiteY250" fmla="*/ 6304112 h 6858000"/>
              <a:gd name="connsiteX251" fmla="*/ 11377770 w 12192000"/>
              <a:gd name="connsiteY251" fmla="*/ 6329053 h 6858000"/>
              <a:gd name="connsiteX252" fmla="*/ 11375714 w 12192000"/>
              <a:gd name="connsiteY252" fmla="*/ 6351917 h 6858000"/>
              <a:gd name="connsiteX253" fmla="*/ 11326357 w 12192000"/>
              <a:gd name="connsiteY253" fmla="*/ 6364388 h 6858000"/>
              <a:gd name="connsiteX254" fmla="*/ 11324300 w 12192000"/>
              <a:gd name="connsiteY254" fmla="*/ 6364388 h 6858000"/>
              <a:gd name="connsiteX255" fmla="*/ 11324300 w 12192000"/>
              <a:gd name="connsiteY255" fmla="*/ 6366465 h 6858000"/>
              <a:gd name="connsiteX256" fmla="*/ 11324300 w 12192000"/>
              <a:gd name="connsiteY256" fmla="*/ 6376858 h 6858000"/>
              <a:gd name="connsiteX257" fmla="*/ 11324300 w 12192000"/>
              <a:gd name="connsiteY257" fmla="*/ 6387250 h 6858000"/>
              <a:gd name="connsiteX258" fmla="*/ 11324300 w 12192000"/>
              <a:gd name="connsiteY258" fmla="*/ 6389329 h 6858000"/>
              <a:gd name="connsiteX259" fmla="*/ 11326357 w 12192000"/>
              <a:gd name="connsiteY259" fmla="*/ 6389329 h 6858000"/>
              <a:gd name="connsiteX260" fmla="*/ 11375714 w 12192000"/>
              <a:gd name="connsiteY260" fmla="*/ 6401800 h 6858000"/>
              <a:gd name="connsiteX261" fmla="*/ 11379827 w 12192000"/>
              <a:gd name="connsiteY261" fmla="*/ 6424662 h 6858000"/>
              <a:gd name="connsiteX262" fmla="*/ 11334583 w 12192000"/>
              <a:gd name="connsiteY262" fmla="*/ 6451682 h 6858000"/>
              <a:gd name="connsiteX263" fmla="*/ 11332527 w 12192000"/>
              <a:gd name="connsiteY263" fmla="*/ 6451682 h 6858000"/>
              <a:gd name="connsiteX264" fmla="*/ 11332527 w 12192000"/>
              <a:gd name="connsiteY264" fmla="*/ 6453761 h 6858000"/>
              <a:gd name="connsiteX265" fmla="*/ 11338696 w 12192000"/>
              <a:gd name="connsiteY265" fmla="*/ 6474546 h 6858000"/>
              <a:gd name="connsiteX266" fmla="*/ 11340753 w 12192000"/>
              <a:gd name="connsiteY266" fmla="*/ 6474546 h 6858000"/>
              <a:gd name="connsiteX267" fmla="*/ 11392166 w 12192000"/>
              <a:gd name="connsiteY267" fmla="*/ 6474546 h 6858000"/>
              <a:gd name="connsiteX268" fmla="*/ 11400392 w 12192000"/>
              <a:gd name="connsiteY268" fmla="*/ 6495329 h 6858000"/>
              <a:gd name="connsiteX269" fmla="*/ 11363375 w 12192000"/>
              <a:gd name="connsiteY269" fmla="*/ 6532742 h 6858000"/>
              <a:gd name="connsiteX270" fmla="*/ 11363375 w 12192000"/>
              <a:gd name="connsiteY270" fmla="*/ 6534820 h 6858000"/>
              <a:gd name="connsiteX271" fmla="*/ 11375714 w 12192000"/>
              <a:gd name="connsiteY271" fmla="*/ 6553526 h 6858000"/>
              <a:gd name="connsiteX272" fmla="*/ 11427127 w 12192000"/>
              <a:gd name="connsiteY272" fmla="*/ 6538978 h 6858000"/>
              <a:gd name="connsiteX273" fmla="*/ 11439467 w 12192000"/>
              <a:gd name="connsiteY273" fmla="*/ 6557684 h 6858000"/>
              <a:gd name="connsiteX274" fmla="*/ 11412731 w 12192000"/>
              <a:gd name="connsiteY274" fmla="*/ 6603410 h 6858000"/>
              <a:gd name="connsiteX275" fmla="*/ 11414788 w 12192000"/>
              <a:gd name="connsiteY275" fmla="*/ 6605487 h 6858000"/>
              <a:gd name="connsiteX276" fmla="*/ 11429184 w 12192000"/>
              <a:gd name="connsiteY276" fmla="*/ 6620037 h 6858000"/>
              <a:gd name="connsiteX277" fmla="*/ 11431240 w 12192000"/>
              <a:gd name="connsiteY277" fmla="*/ 6620037 h 6858000"/>
              <a:gd name="connsiteX278" fmla="*/ 11476484 w 12192000"/>
              <a:gd name="connsiteY278" fmla="*/ 6593017 h 6858000"/>
              <a:gd name="connsiteX279" fmla="*/ 11492937 w 12192000"/>
              <a:gd name="connsiteY279" fmla="*/ 6607566 h 6858000"/>
              <a:gd name="connsiteX280" fmla="*/ 11480598 w 12192000"/>
              <a:gd name="connsiteY280" fmla="*/ 6657449 h 6858000"/>
              <a:gd name="connsiteX281" fmla="*/ 11480598 w 12192000"/>
              <a:gd name="connsiteY281" fmla="*/ 6659528 h 6858000"/>
              <a:gd name="connsiteX282" fmla="*/ 11499106 w 12192000"/>
              <a:gd name="connsiteY282" fmla="*/ 6669919 h 6858000"/>
              <a:gd name="connsiteX283" fmla="*/ 11499106 w 12192000"/>
              <a:gd name="connsiteY283" fmla="*/ 6671998 h 6858000"/>
              <a:gd name="connsiteX284" fmla="*/ 11501163 w 12192000"/>
              <a:gd name="connsiteY284" fmla="*/ 6669919 h 6858000"/>
              <a:gd name="connsiteX285" fmla="*/ 11538180 w 12192000"/>
              <a:gd name="connsiteY285" fmla="*/ 6632508 h 6858000"/>
              <a:gd name="connsiteX286" fmla="*/ 11556689 w 12192000"/>
              <a:gd name="connsiteY286" fmla="*/ 6640822 h 6858000"/>
              <a:gd name="connsiteX287" fmla="*/ 11554632 w 12192000"/>
              <a:gd name="connsiteY287" fmla="*/ 6667842 h 6858000"/>
              <a:gd name="connsiteX288" fmla="*/ 11556689 w 12192000"/>
              <a:gd name="connsiteY288" fmla="*/ 6692783 h 6858000"/>
              <a:gd name="connsiteX289" fmla="*/ 11556689 w 12192000"/>
              <a:gd name="connsiteY289" fmla="*/ 6694861 h 6858000"/>
              <a:gd name="connsiteX290" fmla="*/ 11558746 w 12192000"/>
              <a:gd name="connsiteY290" fmla="*/ 6694861 h 6858000"/>
              <a:gd name="connsiteX291" fmla="*/ 11579311 w 12192000"/>
              <a:gd name="connsiteY291" fmla="*/ 6701096 h 6858000"/>
              <a:gd name="connsiteX292" fmla="*/ 11581367 w 12192000"/>
              <a:gd name="connsiteY292" fmla="*/ 6701096 h 6858000"/>
              <a:gd name="connsiteX293" fmla="*/ 11606046 w 12192000"/>
              <a:gd name="connsiteY293" fmla="*/ 6655371 h 6858000"/>
              <a:gd name="connsiteX294" fmla="*/ 11628668 w 12192000"/>
              <a:gd name="connsiteY294" fmla="*/ 6657449 h 6858000"/>
              <a:gd name="connsiteX295" fmla="*/ 11641007 w 12192000"/>
              <a:gd name="connsiteY295" fmla="*/ 6709410 h 6858000"/>
              <a:gd name="connsiteX296" fmla="*/ 11643063 w 12192000"/>
              <a:gd name="connsiteY296" fmla="*/ 6709410 h 6858000"/>
              <a:gd name="connsiteX297" fmla="*/ 11663629 w 12192000"/>
              <a:gd name="connsiteY297" fmla="*/ 6709410 h 6858000"/>
              <a:gd name="connsiteX298" fmla="*/ 11665686 w 12192000"/>
              <a:gd name="connsiteY298" fmla="*/ 6709410 h 6858000"/>
              <a:gd name="connsiteX299" fmla="*/ 11680082 w 12192000"/>
              <a:gd name="connsiteY299" fmla="*/ 6657449 h 6858000"/>
              <a:gd name="connsiteX300" fmla="*/ 11700647 w 12192000"/>
              <a:gd name="connsiteY300" fmla="*/ 6655371 h 6858000"/>
              <a:gd name="connsiteX301" fmla="*/ 11727382 w 12192000"/>
              <a:gd name="connsiteY301" fmla="*/ 6701096 h 6858000"/>
              <a:gd name="connsiteX302" fmla="*/ 11747947 w 12192000"/>
              <a:gd name="connsiteY302" fmla="*/ 6694861 h 6858000"/>
              <a:gd name="connsiteX303" fmla="*/ 11750004 w 12192000"/>
              <a:gd name="connsiteY303" fmla="*/ 6694861 h 6858000"/>
              <a:gd name="connsiteX304" fmla="*/ 11752060 w 12192000"/>
              <a:gd name="connsiteY304" fmla="*/ 6667842 h 6858000"/>
              <a:gd name="connsiteX305" fmla="*/ 11750004 w 12192000"/>
              <a:gd name="connsiteY305" fmla="*/ 6640822 h 6858000"/>
              <a:gd name="connsiteX306" fmla="*/ 11770569 w 12192000"/>
              <a:gd name="connsiteY306" fmla="*/ 6632508 h 6858000"/>
              <a:gd name="connsiteX307" fmla="*/ 11807586 w 12192000"/>
              <a:gd name="connsiteY307" fmla="*/ 6669919 h 6858000"/>
              <a:gd name="connsiteX308" fmla="*/ 11826095 w 12192000"/>
              <a:gd name="connsiteY308" fmla="*/ 6659528 h 6858000"/>
              <a:gd name="connsiteX309" fmla="*/ 11828152 w 12192000"/>
              <a:gd name="connsiteY309" fmla="*/ 6657449 h 6858000"/>
              <a:gd name="connsiteX310" fmla="*/ 11828152 w 12192000"/>
              <a:gd name="connsiteY310" fmla="*/ 6655371 h 6858000"/>
              <a:gd name="connsiteX311" fmla="*/ 11813756 w 12192000"/>
              <a:gd name="connsiteY311" fmla="*/ 6607566 h 6858000"/>
              <a:gd name="connsiteX312" fmla="*/ 11830208 w 12192000"/>
              <a:gd name="connsiteY312" fmla="*/ 6593017 h 6858000"/>
              <a:gd name="connsiteX313" fmla="*/ 11875452 w 12192000"/>
              <a:gd name="connsiteY313" fmla="*/ 6620037 h 6858000"/>
              <a:gd name="connsiteX314" fmla="*/ 11877509 w 12192000"/>
              <a:gd name="connsiteY314" fmla="*/ 6620037 h 6858000"/>
              <a:gd name="connsiteX315" fmla="*/ 11891905 w 12192000"/>
              <a:gd name="connsiteY315" fmla="*/ 6603410 h 6858000"/>
              <a:gd name="connsiteX316" fmla="*/ 11893961 w 12192000"/>
              <a:gd name="connsiteY316" fmla="*/ 6603410 h 6858000"/>
              <a:gd name="connsiteX317" fmla="*/ 11867226 w 12192000"/>
              <a:gd name="connsiteY317" fmla="*/ 6557684 h 6858000"/>
              <a:gd name="connsiteX318" fmla="*/ 11879565 w 12192000"/>
              <a:gd name="connsiteY318" fmla="*/ 6538978 h 6858000"/>
              <a:gd name="connsiteX319" fmla="*/ 11930979 w 12192000"/>
              <a:gd name="connsiteY319" fmla="*/ 6553526 h 6858000"/>
              <a:gd name="connsiteX320" fmla="*/ 11933035 w 12192000"/>
              <a:gd name="connsiteY320" fmla="*/ 6551448 h 6858000"/>
              <a:gd name="connsiteX321" fmla="*/ 11943318 w 12192000"/>
              <a:gd name="connsiteY321" fmla="*/ 6532742 h 6858000"/>
              <a:gd name="connsiteX322" fmla="*/ 11943318 w 12192000"/>
              <a:gd name="connsiteY322" fmla="*/ 6530664 h 6858000"/>
              <a:gd name="connsiteX323" fmla="*/ 11906300 w 12192000"/>
              <a:gd name="connsiteY323" fmla="*/ 6495329 h 6858000"/>
              <a:gd name="connsiteX324" fmla="*/ 11914526 w 12192000"/>
              <a:gd name="connsiteY324" fmla="*/ 6474546 h 6858000"/>
              <a:gd name="connsiteX325" fmla="*/ 11965940 w 12192000"/>
              <a:gd name="connsiteY325" fmla="*/ 6474546 h 6858000"/>
              <a:gd name="connsiteX326" fmla="*/ 11967996 w 12192000"/>
              <a:gd name="connsiteY326" fmla="*/ 6474546 h 6858000"/>
              <a:gd name="connsiteX327" fmla="*/ 11972109 w 12192000"/>
              <a:gd name="connsiteY327" fmla="*/ 6453761 h 6858000"/>
              <a:gd name="connsiteX328" fmla="*/ 11972109 w 12192000"/>
              <a:gd name="connsiteY328" fmla="*/ 6451682 h 6858000"/>
              <a:gd name="connsiteX329" fmla="*/ 11926866 w 12192000"/>
              <a:gd name="connsiteY329" fmla="*/ 6424662 h 6858000"/>
              <a:gd name="connsiteX330" fmla="*/ 11930979 w 12192000"/>
              <a:gd name="connsiteY330" fmla="*/ 6403878 h 6858000"/>
              <a:gd name="connsiteX331" fmla="*/ 11980336 w 12192000"/>
              <a:gd name="connsiteY331" fmla="*/ 6389329 h 6858000"/>
              <a:gd name="connsiteX332" fmla="*/ 11982392 w 12192000"/>
              <a:gd name="connsiteY332" fmla="*/ 6389329 h 6858000"/>
              <a:gd name="connsiteX333" fmla="*/ 11982392 w 12192000"/>
              <a:gd name="connsiteY333" fmla="*/ 6376858 h 6858000"/>
              <a:gd name="connsiteX334" fmla="*/ 11982392 w 12192000"/>
              <a:gd name="connsiteY334" fmla="*/ 6366465 h 6858000"/>
              <a:gd name="connsiteX335" fmla="*/ 11980336 w 12192000"/>
              <a:gd name="connsiteY335" fmla="*/ 6366465 h 6858000"/>
              <a:gd name="connsiteX336" fmla="*/ 11930979 w 12192000"/>
              <a:gd name="connsiteY336" fmla="*/ 6351917 h 6858000"/>
              <a:gd name="connsiteX337" fmla="*/ 11928922 w 12192000"/>
              <a:gd name="connsiteY337" fmla="*/ 6331132 h 6858000"/>
              <a:gd name="connsiteX338" fmla="*/ 11972109 w 12192000"/>
              <a:gd name="connsiteY338" fmla="*/ 6304112 h 6858000"/>
              <a:gd name="connsiteX339" fmla="*/ 11974166 w 12192000"/>
              <a:gd name="connsiteY339" fmla="*/ 6304112 h 6858000"/>
              <a:gd name="connsiteX340" fmla="*/ 11974166 w 12192000"/>
              <a:gd name="connsiteY340" fmla="*/ 6302033 h 6858000"/>
              <a:gd name="connsiteX341" fmla="*/ 11967996 w 12192000"/>
              <a:gd name="connsiteY341" fmla="*/ 6281249 h 6858000"/>
              <a:gd name="connsiteX342" fmla="*/ 11965940 w 12192000"/>
              <a:gd name="connsiteY342" fmla="*/ 6281249 h 6858000"/>
              <a:gd name="connsiteX343" fmla="*/ 11914526 w 12192000"/>
              <a:gd name="connsiteY343" fmla="*/ 6281249 h 6858000"/>
              <a:gd name="connsiteX344" fmla="*/ 11906300 w 12192000"/>
              <a:gd name="connsiteY344" fmla="*/ 6260465 h 6858000"/>
              <a:gd name="connsiteX345" fmla="*/ 11943318 w 12192000"/>
              <a:gd name="connsiteY345" fmla="*/ 6223053 h 6858000"/>
              <a:gd name="connsiteX346" fmla="*/ 11943318 w 12192000"/>
              <a:gd name="connsiteY346" fmla="*/ 6220974 h 6858000"/>
              <a:gd name="connsiteX347" fmla="*/ 11933035 w 12192000"/>
              <a:gd name="connsiteY347" fmla="*/ 6202268 h 6858000"/>
              <a:gd name="connsiteX348" fmla="*/ 11930979 w 12192000"/>
              <a:gd name="connsiteY348" fmla="*/ 6202268 h 6858000"/>
              <a:gd name="connsiteX349" fmla="*/ 11881622 w 12192000"/>
              <a:gd name="connsiteY349" fmla="*/ 6214739 h 6858000"/>
              <a:gd name="connsiteX350" fmla="*/ 11867226 w 12192000"/>
              <a:gd name="connsiteY350" fmla="*/ 6198111 h 6858000"/>
              <a:gd name="connsiteX351" fmla="*/ 11893961 w 12192000"/>
              <a:gd name="connsiteY351" fmla="*/ 6152385 h 6858000"/>
              <a:gd name="connsiteX352" fmla="*/ 11893961 w 12192000"/>
              <a:gd name="connsiteY352" fmla="*/ 6150307 h 6858000"/>
              <a:gd name="connsiteX353" fmla="*/ 11877509 w 12192000"/>
              <a:gd name="connsiteY353" fmla="*/ 6135757 h 6858000"/>
              <a:gd name="connsiteX354" fmla="*/ 11832265 w 12192000"/>
              <a:gd name="connsiteY354" fmla="*/ 6160699 h 6858000"/>
              <a:gd name="connsiteX355" fmla="*/ 11813756 w 12192000"/>
              <a:gd name="connsiteY355" fmla="*/ 6148228 h 6858000"/>
              <a:gd name="connsiteX356" fmla="*/ 11828152 w 12192000"/>
              <a:gd name="connsiteY356" fmla="*/ 6098345 h 6858000"/>
              <a:gd name="connsiteX357" fmla="*/ 11828152 w 12192000"/>
              <a:gd name="connsiteY357" fmla="*/ 6096267 h 6858000"/>
              <a:gd name="connsiteX358" fmla="*/ 11809643 w 12192000"/>
              <a:gd name="connsiteY358" fmla="*/ 6085875 h 6858000"/>
              <a:gd name="connsiteX359" fmla="*/ 11807586 w 12192000"/>
              <a:gd name="connsiteY359" fmla="*/ 6083796 h 6858000"/>
              <a:gd name="connsiteX360" fmla="*/ 11807586 w 12192000"/>
              <a:gd name="connsiteY360" fmla="*/ 6085875 h 6858000"/>
              <a:gd name="connsiteX361" fmla="*/ 11770569 w 12192000"/>
              <a:gd name="connsiteY361" fmla="*/ 6121208 h 6858000"/>
              <a:gd name="connsiteX362" fmla="*/ 11750004 w 12192000"/>
              <a:gd name="connsiteY362" fmla="*/ 6112895 h 6858000"/>
              <a:gd name="connsiteX363" fmla="*/ 11754116 w 12192000"/>
              <a:gd name="connsiteY363" fmla="*/ 6085875 h 6858000"/>
              <a:gd name="connsiteX364" fmla="*/ 11750004 w 12192000"/>
              <a:gd name="connsiteY364" fmla="*/ 6060933 h 6858000"/>
              <a:gd name="connsiteX365" fmla="*/ 11750004 w 12192000"/>
              <a:gd name="connsiteY365" fmla="*/ 6058855 h 6858000"/>
              <a:gd name="connsiteX366" fmla="*/ 11747947 w 12192000"/>
              <a:gd name="connsiteY366" fmla="*/ 6058855 h 6858000"/>
              <a:gd name="connsiteX367" fmla="*/ 11727382 w 12192000"/>
              <a:gd name="connsiteY367" fmla="*/ 6054698 h 6858000"/>
              <a:gd name="connsiteX368" fmla="*/ 11700647 w 12192000"/>
              <a:gd name="connsiteY368" fmla="*/ 6100424 h 6858000"/>
              <a:gd name="connsiteX369" fmla="*/ 11678025 w 12192000"/>
              <a:gd name="connsiteY369" fmla="*/ 6096267 h 6858000"/>
              <a:gd name="connsiteX370" fmla="*/ 11665686 w 12192000"/>
              <a:gd name="connsiteY370" fmla="*/ 6046384 h 6858000"/>
              <a:gd name="connsiteX371" fmla="*/ 11663629 w 12192000"/>
              <a:gd name="connsiteY371" fmla="*/ 6046384 h 6858000"/>
              <a:gd name="connsiteX372" fmla="*/ 11643063 w 12192000"/>
              <a:gd name="connsiteY372" fmla="*/ 6046384 h 6858000"/>
              <a:gd name="connsiteX373" fmla="*/ 11641007 w 12192000"/>
              <a:gd name="connsiteY373" fmla="*/ 604638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8106" y="6443815"/>
                </a:moveTo>
                <a:cubicBezTo>
                  <a:pt x="11612187" y="6441731"/>
                  <a:pt x="11614228" y="6441731"/>
                  <a:pt x="11618309" y="6443815"/>
                </a:cubicBezTo>
                <a:cubicBezTo>
                  <a:pt x="11620349" y="6445900"/>
                  <a:pt x="11622390" y="6447984"/>
                  <a:pt x="11622390" y="6452153"/>
                </a:cubicBezTo>
                <a:cubicBezTo>
                  <a:pt x="11628512" y="6554297"/>
                  <a:pt x="11628512" y="6554297"/>
                  <a:pt x="11628512" y="6554297"/>
                </a:cubicBezTo>
                <a:cubicBezTo>
                  <a:pt x="11630552" y="6560550"/>
                  <a:pt x="11628512" y="6562635"/>
                  <a:pt x="11626471" y="6564719"/>
                </a:cubicBezTo>
                <a:cubicBezTo>
                  <a:pt x="11624431" y="6566804"/>
                  <a:pt x="11622390" y="6564719"/>
                  <a:pt x="11620349" y="6564719"/>
                </a:cubicBezTo>
                <a:cubicBezTo>
                  <a:pt x="11575456" y="6554297"/>
                  <a:pt x="11544846" y="6535535"/>
                  <a:pt x="11514237" y="6502183"/>
                </a:cubicBezTo>
                <a:cubicBezTo>
                  <a:pt x="11512196" y="6500099"/>
                  <a:pt x="11510155" y="6498014"/>
                  <a:pt x="11510155" y="6495930"/>
                </a:cubicBezTo>
                <a:cubicBezTo>
                  <a:pt x="11510155" y="6495930"/>
                  <a:pt x="11510155" y="6495930"/>
                  <a:pt x="11510155" y="6493844"/>
                </a:cubicBezTo>
                <a:cubicBezTo>
                  <a:pt x="11510155" y="6491760"/>
                  <a:pt x="11514237" y="6489675"/>
                  <a:pt x="11516277" y="6489675"/>
                </a:cubicBezTo>
                <a:cubicBezTo>
                  <a:pt x="11608106" y="6443815"/>
                  <a:pt x="11608106" y="6443815"/>
                  <a:pt x="11608106" y="6443815"/>
                </a:cubicBezTo>
                <a:close/>
                <a:moveTo>
                  <a:pt x="11690840" y="6441731"/>
                </a:moveTo>
                <a:cubicBezTo>
                  <a:pt x="11694960" y="6441731"/>
                  <a:pt x="11697021" y="6441731"/>
                  <a:pt x="11701142" y="6441731"/>
                </a:cubicBezTo>
                <a:cubicBezTo>
                  <a:pt x="11791801" y="6487497"/>
                  <a:pt x="11791801" y="6487497"/>
                  <a:pt x="11791801" y="6487497"/>
                </a:cubicBezTo>
                <a:cubicBezTo>
                  <a:pt x="11795922" y="6489577"/>
                  <a:pt x="11797982" y="6491657"/>
                  <a:pt x="11800043" y="6493738"/>
                </a:cubicBezTo>
                <a:cubicBezTo>
                  <a:pt x="11800043" y="6495818"/>
                  <a:pt x="11797982" y="6497898"/>
                  <a:pt x="11795922" y="6499978"/>
                </a:cubicBezTo>
                <a:cubicBezTo>
                  <a:pt x="11765016" y="6533262"/>
                  <a:pt x="11732048" y="6551985"/>
                  <a:pt x="11688780" y="6562386"/>
                </a:cubicBezTo>
                <a:cubicBezTo>
                  <a:pt x="11684658" y="6564466"/>
                  <a:pt x="11682598" y="6564466"/>
                  <a:pt x="11680537" y="6562386"/>
                </a:cubicBezTo>
                <a:cubicBezTo>
                  <a:pt x="11678477" y="6560306"/>
                  <a:pt x="11678477" y="6556145"/>
                  <a:pt x="11678477" y="6554065"/>
                </a:cubicBezTo>
                <a:cubicBezTo>
                  <a:pt x="11686719" y="6450052"/>
                  <a:pt x="11686719" y="6450052"/>
                  <a:pt x="11686719" y="6450052"/>
                </a:cubicBezTo>
                <a:cubicBezTo>
                  <a:pt x="11686719" y="6447972"/>
                  <a:pt x="11688780" y="6443811"/>
                  <a:pt x="11690840" y="6441731"/>
                </a:cubicBezTo>
                <a:close/>
                <a:moveTo>
                  <a:pt x="10873105" y="6401988"/>
                </a:moveTo>
                <a:cubicBezTo>
                  <a:pt x="10873105" y="6401988"/>
                  <a:pt x="10873105" y="6401988"/>
                  <a:pt x="10873105" y="6445191"/>
                </a:cubicBezTo>
                <a:cubicBezTo>
                  <a:pt x="10873105" y="6445191"/>
                  <a:pt x="10846037" y="6453420"/>
                  <a:pt x="10825216" y="6453420"/>
                </a:cubicBezTo>
                <a:cubicBezTo>
                  <a:pt x="10808559" y="6453420"/>
                  <a:pt x="10806477" y="6436962"/>
                  <a:pt x="10806477" y="6428733"/>
                </a:cubicBezTo>
                <a:cubicBezTo>
                  <a:pt x="10806477" y="6414332"/>
                  <a:pt x="10814806" y="6406103"/>
                  <a:pt x="10831463" y="6404046"/>
                </a:cubicBezTo>
                <a:close/>
                <a:moveTo>
                  <a:pt x="10523604" y="6331854"/>
                </a:moveTo>
                <a:cubicBezTo>
                  <a:pt x="10552241" y="6331854"/>
                  <a:pt x="10564515" y="6348461"/>
                  <a:pt x="10564515" y="6392053"/>
                </a:cubicBezTo>
                <a:cubicBezTo>
                  <a:pt x="10564515" y="6429417"/>
                  <a:pt x="10558379" y="6452251"/>
                  <a:pt x="10523604" y="6452251"/>
                </a:cubicBezTo>
                <a:cubicBezTo>
                  <a:pt x="10488829" y="6452251"/>
                  <a:pt x="10482692" y="6429417"/>
                  <a:pt x="10482692" y="6392053"/>
                </a:cubicBezTo>
                <a:cubicBezTo>
                  <a:pt x="10482692" y="6348461"/>
                  <a:pt x="10492920" y="6331854"/>
                  <a:pt x="10523604" y="6331854"/>
                </a:cubicBezTo>
                <a:close/>
                <a:moveTo>
                  <a:pt x="11677827" y="6323542"/>
                </a:moveTo>
                <a:cubicBezTo>
                  <a:pt x="11680654" y="6323023"/>
                  <a:pt x="11683737" y="6323542"/>
                  <a:pt x="11686820" y="6324581"/>
                </a:cubicBezTo>
                <a:cubicBezTo>
                  <a:pt x="11703266" y="6337050"/>
                  <a:pt x="11713544" y="6355752"/>
                  <a:pt x="11713544" y="6376532"/>
                </a:cubicBezTo>
                <a:cubicBezTo>
                  <a:pt x="11713544" y="6407703"/>
                  <a:pt x="11686820" y="6434717"/>
                  <a:pt x="11653930" y="6434717"/>
                </a:cubicBezTo>
                <a:cubicBezTo>
                  <a:pt x="11621040" y="6434717"/>
                  <a:pt x="11594316" y="6407703"/>
                  <a:pt x="11594316" y="6376532"/>
                </a:cubicBezTo>
                <a:cubicBezTo>
                  <a:pt x="11594316" y="6355752"/>
                  <a:pt x="11604594" y="6337050"/>
                  <a:pt x="11621040" y="6326660"/>
                </a:cubicBezTo>
                <a:cubicBezTo>
                  <a:pt x="11627207" y="6322503"/>
                  <a:pt x="11633373" y="6322503"/>
                  <a:pt x="11637485" y="6328737"/>
                </a:cubicBezTo>
                <a:cubicBezTo>
                  <a:pt x="11641596" y="6334972"/>
                  <a:pt x="11639541" y="6341205"/>
                  <a:pt x="11635429" y="6345362"/>
                </a:cubicBezTo>
                <a:cubicBezTo>
                  <a:pt x="11625151" y="6351596"/>
                  <a:pt x="11618984" y="6364064"/>
                  <a:pt x="11618984" y="6376532"/>
                </a:cubicBezTo>
                <a:cubicBezTo>
                  <a:pt x="11618984" y="6395235"/>
                  <a:pt x="11635429" y="6411859"/>
                  <a:pt x="11653930" y="6411859"/>
                </a:cubicBezTo>
                <a:cubicBezTo>
                  <a:pt x="11672431" y="6411859"/>
                  <a:pt x="11688876" y="6395235"/>
                  <a:pt x="11688876" y="6376532"/>
                </a:cubicBezTo>
                <a:cubicBezTo>
                  <a:pt x="11688876" y="6364064"/>
                  <a:pt x="11682709" y="6351596"/>
                  <a:pt x="11672431" y="6345362"/>
                </a:cubicBezTo>
                <a:cubicBezTo>
                  <a:pt x="11668320" y="6341205"/>
                  <a:pt x="11666264" y="6334972"/>
                  <a:pt x="11670375" y="6328737"/>
                </a:cubicBezTo>
                <a:cubicBezTo>
                  <a:pt x="11672431" y="6325621"/>
                  <a:pt x="11675001" y="6324062"/>
                  <a:pt x="11677827" y="6323542"/>
                </a:cubicBezTo>
                <a:close/>
                <a:moveTo>
                  <a:pt x="11826761" y="6308476"/>
                </a:moveTo>
                <a:cubicBezTo>
                  <a:pt x="11828828" y="6308476"/>
                  <a:pt x="11830894" y="6312628"/>
                  <a:pt x="11830894" y="6314705"/>
                </a:cubicBezTo>
                <a:cubicBezTo>
                  <a:pt x="11843292" y="6358303"/>
                  <a:pt x="11843292" y="6395673"/>
                  <a:pt x="11830894" y="6439272"/>
                </a:cubicBezTo>
                <a:cubicBezTo>
                  <a:pt x="11828828" y="6443424"/>
                  <a:pt x="11828828" y="6445500"/>
                  <a:pt x="11826761" y="6445500"/>
                </a:cubicBezTo>
                <a:cubicBezTo>
                  <a:pt x="11822628" y="6447576"/>
                  <a:pt x="11820562" y="6445500"/>
                  <a:pt x="11818495" y="6443424"/>
                </a:cubicBezTo>
                <a:cubicBezTo>
                  <a:pt x="11733770" y="6385292"/>
                  <a:pt x="11733770" y="6385292"/>
                  <a:pt x="11733770" y="6385292"/>
                </a:cubicBezTo>
                <a:cubicBezTo>
                  <a:pt x="11729637" y="6383217"/>
                  <a:pt x="11727571" y="6381140"/>
                  <a:pt x="11727571" y="6376988"/>
                </a:cubicBezTo>
                <a:cubicBezTo>
                  <a:pt x="11727571" y="6374912"/>
                  <a:pt x="11729637" y="6370760"/>
                  <a:pt x="11733770" y="6368684"/>
                </a:cubicBezTo>
                <a:cubicBezTo>
                  <a:pt x="11818495" y="6310553"/>
                  <a:pt x="11818495" y="6310553"/>
                  <a:pt x="11818495" y="6310553"/>
                </a:cubicBezTo>
                <a:cubicBezTo>
                  <a:pt x="11820562" y="6308476"/>
                  <a:pt x="11824695" y="6308476"/>
                  <a:pt x="11826761" y="6308476"/>
                </a:cubicBezTo>
                <a:close/>
                <a:moveTo>
                  <a:pt x="11480933" y="6308476"/>
                </a:moveTo>
                <a:cubicBezTo>
                  <a:pt x="11485024" y="6308476"/>
                  <a:pt x="11487070" y="6310553"/>
                  <a:pt x="11489116" y="6312628"/>
                </a:cubicBezTo>
                <a:cubicBezTo>
                  <a:pt x="11572984" y="6368684"/>
                  <a:pt x="11572984" y="6368684"/>
                  <a:pt x="11572984" y="6368684"/>
                </a:cubicBezTo>
                <a:cubicBezTo>
                  <a:pt x="11577075" y="6370760"/>
                  <a:pt x="11579121" y="6374912"/>
                  <a:pt x="11579121" y="6376988"/>
                </a:cubicBezTo>
                <a:cubicBezTo>
                  <a:pt x="11579121" y="6381140"/>
                  <a:pt x="11577075" y="6383217"/>
                  <a:pt x="11572984" y="6385292"/>
                </a:cubicBezTo>
                <a:lnTo>
                  <a:pt x="11489116" y="6443424"/>
                </a:lnTo>
                <a:cubicBezTo>
                  <a:pt x="11485024" y="6445500"/>
                  <a:pt x="11482979" y="6447576"/>
                  <a:pt x="11480933" y="6445500"/>
                </a:cubicBezTo>
                <a:cubicBezTo>
                  <a:pt x="11478888" y="6445500"/>
                  <a:pt x="11476842" y="6443424"/>
                  <a:pt x="11476842" y="6439272"/>
                </a:cubicBezTo>
                <a:cubicBezTo>
                  <a:pt x="11464569" y="6395673"/>
                  <a:pt x="11464569" y="6360379"/>
                  <a:pt x="11476842" y="6314705"/>
                </a:cubicBezTo>
                <a:cubicBezTo>
                  <a:pt x="11476842" y="6312628"/>
                  <a:pt x="11478888" y="6310553"/>
                  <a:pt x="11480933" y="6308476"/>
                </a:cubicBezTo>
                <a:close/>
                <a:moveTo>
                  <a:pt x="11092888" y="6297956"/>
                </a:moveTo>
                <a:cubicBezTo>
                  <a:pt x="11090835" y="6297956"/>
                  <a:pt x="11088782" y="6297956"/>
                  <a:pt x="11086728" y="6300034"/>
                </a:cubicBezTo>
                <a:cubicBezTo>
                  <a:pt x="11084676" y="6302111"/>
                  <a:pt x="11084676" y="6304188"/>
                  <a:pt x="11084676" y="6306264"/>
                </a:cubicBezTo>
                <a:cubicBezTo>
                  <a:pt x="11125737" y="6464115"/>
                  <a:pt x="11125737" y="6464115"/>
                  <a:pt x="11125737" y="6464115"/>
                </a:cubicBezTo>
                <a:cubicBezTo>
                  <a:pt x="11127790" y="6472423"/>
                  <a:pt x="11136003" y="6484884"/>
                  <a:pt x="11150374" y="6484884"/>
                </a:cubicBezTo>
                <a:cubicBezTo>
                  <a:pt x="11158586" y="6484884"/>
                  <a:pt x="11158586" y="6484884"/>
                  <a:pt x="11158586" y="6484884"/>
                </a:cubicBezTo>
                <a:cubicBezTo>
                  <a:pt x="11156533" y="6489038"/>
                  <a:pt x="11156533" y="6491116"/>
                  <a:pt x="11154480" y="6493192"/>
                </a:cubicBezTo>
                <a:cubicBezTo>
                  <a:pt x="11154480" y="6495269"/>
                  <a:pt x="11154480" y="6495269"/>
                  <a:pt x="11154480" y="6495269"/>
                </a:cubicBezTo>
                <a:cubicBezTo>
                  <a:pt x="11152427" y="6501501"/>
                  <a:pt x="11150374" y="6513962"/>
                  <a:pt x="11129843" y="6513962"/>
                </a:cubicBezTo>
                <a:cubicBezTo>
                  <a:pt x="11094941" y="6511885"/>
                  <a:pt x="11094941" y="6511885"/>
                  <a:pt x="11094941" y="6511885"/>
                </a:cubicBezTo>
                <a:cubicBezTo>
                  <a:pt x="11092888" y="6509808"/>
                  <a:pt x="11090835" y="6511885"/>
                  <a:pt x="11088782" y="6513962"/>
                </a:cubicBezTo>
                <a:cubicBezTo>
                  <a:pt x="11086728" y="6513962"/>
                  <a:pt x="11086728" y="6516039"/>
                  <a:pt x="11086728" y="6518116"/>
                </a:cubicBezTo>
                <a:cubicBezTo>
                  <a:pt x="11086728" y="6536809"/>
                  <a:pt x="11086728" y="6536809"/>
                  <a:pt x="11086728" y="6536809"/>
                </a:cubicBezTo>
                <a:cubicBezTo>
                  <a:pt x="11086728" y="6540963"/>
                  <a:pt x="11088782" y="6543040"/>
                  <a:pt x="11092888" y="6543040"/>
                </a:cubicBezTo>
                <a:cubicBezTo>
                  <a:pt x="11103153" y="6547193"/>
                  <a:pt x="11123684" y="6549270"/>
                  <a:pt x="11140108" y="6549270"/>
                </a:cubicBezTo>
                <a:cubicBezTo>
                  <a:pt x="11140108" y="6549270"/>
                  <a:pt x="11140108" y="6549270"/>
                  <a:pt x="11142162" y="6549270"/>
                </a:cubicBezTo>
                <a:cubicBezTo>
                  <a:pt x="11168852" y="6549270"/>
                  <a:pt x="11187329" y="6532655"/>
                  <a:pt x="11195542" y="6497346"/>
                </a:cubicBezTo>
                <a:cubicBezTo>
                  <a:pt x="11205807" y="6457883"/>
                  <a:pt x="11220178" y="6405959"/>
                  <a:pt x="11228391" y="6368574"/>
                </a:cubicBezTo>
                <a:cubicBezTo>
                  <a:pt x="11232497" y="6351958"/>
                  <a:pt x="11236603" y="6337419"/>
                  <a:pt x="11240709" y="6327034"/>
                </a:cubicBezTo>
                <a:cubicBezTo>
                  <a:pt x="11244815" y="6306264"/>
                  <a:pt x="11244815" y="6306264"/>
                  <a:pt x="11244815" y="6306264"/>
                </a:cubicBezTo>
                <a:cubicBezTo>
                  <a:pt x="11244815" y="6304188"/>
                  <a:pt x="11244815" y="6302111"/>
                  <a:pt x="11242762" y="6300034"/>
                </a:cubicBezTo>
                <a:cubicBezTo>
                  <a:pt x="11242762" y="6297956"/>
                  <a:pt x="11240709" y="6297956"/>
                  <a:pt x="11238656" y="6297956"/>
                </a:cubicBezTo>
                <a:cubicBezTo>
                  <a:pt x="11209913" y="6297956"/>
                  <a:pt x="11209913" y="6297956"/>
                  <a:pt x="11209913" y="6297956"/>
                </a:cubicBezTo>
                <a:cubicBezTo>
                  <a:pt x="11207860" y="6297956"/>
                  <a:pt x="11203754" y="6300034"/>
                  <a:pt x="11203754" y="6302111"/>
                </a:cubicBezTo>
                <a:cubicBezTo>
                  <a:pt x="11166798" y="6443345"/>
                  <a:pt x="11166798" y="6443345"/>
                  <a:pt x="11166798" y="6443345"/>
                </a:cubicBezTo>
                <a:cubicBezTo>
                  <a:pt x="11164745" y="6443345"/>
                  <a:pt x="11164745" y="6443345"/>
                  <a:pt x="11164745" y="6443345"/>
                </a:cubicBezTo>
                <a:cubicBezTo>
                  <a:pt x="11125737" y="6302111"/>
                  <a:pt x="11125737" y="6302111"/>
                  <a:pt x="11125737" y="6302111"/>
                </a:cubicBezTo>
                <a:cubicBezTo>
                  <a:pt x="11125737" y="6300034"/>
                  <a:pt x="11123684" y="6297956"/>
                  <a:pt x="11119578" y="6297956"/>
                </a:cubicBezTo>
                <a:cubicBezTo>
                  <a:pt x="11092888" y="6297956"/>
                  <a:pt x="11092888" y="6297956"/>
                  <a:pt x="11092888" y="6297956"/>
                </a:cubicBezTo>
                <a:close/>
                <a:moveTo>
                  <a:pt x="11053116" y="6295619"/>
                </a:moveTo>
                <a:cubicBezTo>
                  <a:pt x="11034705" y="6295619"/>
                  <a:pt x="11016295" y="6308104"/>
                  <a:pt x="11004021" y="6316428"/>
                </a:cubicBezTo>
                <a:cubicBezTo>
                  <a:pt x="11004021" y="6303943"/>
                  <a:pt x="11004021" y="6303943"/>
                  <a:pt x="11004021" y="6303943"/>
                </a:cubicBezTo>
                <a:cubicBezTo>
                  <a:pt x="11004021" y="6299780"/>
                  <a:pt x="11001976" y="6297700"/>
                  <a:pt x="10997885" y="6297700"/>
                </a:cubicBezTo>
                <a:cubicBezTo>
                  <a:pt x="10969246" y="6297700"/>
                  <a:pt x="10969246" y="6297700"/>
                  <a:pt x="10969246" y="6297700"/>
                </a:cubicBezTo>
                <a:cubicBezTo>
                  <a:pt x="10965155" y="6297700"/>
                  <a:pt x="10963110" y="6299780"/>
                  <a:pt x="10963110" y="6303943"/>
                </a:cubicBezTo>
                <a:cubicBezTo>
                  <a:pt x="10963110" y="6478738"/>
                  <a:pt x="10963110" y="6478738"/>
                  <a:pt x="10963110" y="6478738"/>
                </a:cubicBezTo>
                <a:cubicBezTo>
                  <a:pt x="10963110" y="6482900"/>
                  <a:pt x="10965155" y="6484981"/>
                  <a:pt x="10969246" y="6484981"/>
                </a:cubicBezTo>
                <a:cubicBezTo>
                  <a:pt x="10997885" y="6484981"/>
                  <a:pt x="10997885" y="6484981"/>
                  <a:pt x="10997885" y="6484981"/>
                </a:cubicBezTo>
                <a:cubicBezTo>
                  <a:pt x="11001976" y="6484981"/>
                  <a:pt x="11004021" y="6482900"/>
                  <a:pt x="11004021" y="6478738"/>
                </a:cubicBezTo>
                <a:cubicBezTo>
                  <a:pt x="11004021" y="6358046"/>
                  <a:pt x="11004021" y="6358046"/>
                  <a:pt x="11004021" y="6358046"/>
                </a:cubicBezTo>
                <a:cubicBezTo>
                  <a:pt x="11012204" y="6351803"/>
                  <a:pt x="11030614" y="6337237"/>
                  <a:pt x="11055161" y="6335156"/>
                </a:cubicBezTo>
                <a:cubicBezTo>
                  <a:pt x="11059252" y="6335156"/>
                  <a:pt x="11061298" y="6330994"/>
                  <a:pt x="11061298" y="6328913"/>
                </a:cubicBezTo>
                <a:cubicBezTo>
                  <a:pt x="11061298" y="6301862"/>
                  <a:pt x="11061298" y="6301862"/>
                  <a:pt x="11061298" y="6301862"/>
                </a:cubicBezTo>
                <a:cubicBezTo>
                  <a:pt x="11061298" y="6299780"/>
                  <a:pt x="11061298" y="6297700"/>
                  <a:pt x="11059252" y="6297700"/>
                </a:cubicBezTo>
                <a:cubicBezTo>
                  <a:pt x="11057207" y="6295619"/>
                  <a:pt x="11055161" y="6295619"/>
                  <a:pt x="11053116" y="6295619"/>
                </a:cubicBezTo>
                <a:close/>
                <a:moveTo>
                  <a:pt x="10852208" y="6292112"/>
                </a:moveTo>
                <a:cubicBezTo>
                  <a:pt x="10831515" y="6292112"/>
                  <a:pt x="10796337" y="6298350"/>
                  <a:pt x="10781852" y="6300430"/>
                </a:cubicBezTo>
                <a:cubicBezTo>
                  <a:pt x="10777713" y="6300430"/>
                  <a:pt x="10775644" y="6304588"/>
                  <a:pt x="10775644" y="6306668"/>
                </a:cubicBezTo>
                <a:cubicBezTo>
                  <a:pt x="10775644" y="6306668"/>
                  <a:pt x="10775644" y="6306668"/>
                  <a:pt x="10777713" y="6331621"/>
                </a:cubicBezTo>
                <a:cubicBezTo>
                  <a:pt x="10777713" y="6333700"/>
                  <a:pt x="10777713" y="6335780"/>
                  <a:pt x="10779783" y="6335780"/>
                </a:cubicBezTo>
                <a:cubicBezTo>
                  <a:pt x="10781852" y="6337859"/>
                  <a:pt x="10781852" y="6337859"/>
                  <a:pt x="10783921" y="6337859"/>
                </a:cubicBezTo>
                <a:cubicBezTo>
                  <a:pt x="10800475" y="6337859"/>
                  <a:pt x="10829445" y="6333700"/>
                  <a:pt x="10850138" y="6333700"/>
                </a:cubicBezTo>
                <a:cubicBezTo>
                  <a:pt x="10864622" y="6333700"/>
                  <a:pt x="10872900" y="6342018"/>
                  <a:pt x="10872900" y="6356574"/>
                </a:cubicBezTo>
                <a:cubicBezTo>
                  <a:pt x="10872900" y="6356574"/>
                  <a:pt x="10872900" y="6356574"/>
                  <a:pt x="10872900" y="6369050"/>
                </a:cubicBezTo>
                <a:cubicBezTo>
                  <a:pt x="10872900" y="6369050"/>
                  <a:pt x="10872900" y="6369050"/>
                  <a:pt x="10827376" y="6373209"/>
                </a:cubicBezTo>
                <a:cubicBezTo>
                  <a:pt x="10781852" y="6375289"/>
                  <a:pt x="10763228" y="6391924"/>
                  <a:pt x="10763228" y="6429353"/>
                </a:cubicBezTo>
                <a:cubicBezTo>
                  <a:pt x="10763228" y="6468862"/>
                  <a:pt x="10783921" y="6489656"/>
                  <a:pt x="10819099" y="6489656"/>
                </a:cubicBezTo>
                <a:cubicBezTo>
                  <a:pt x="10848069" y="6489656"/>
                  <a:pt x="10879108" y="6477180"/>
                  <a:pt x="10879108" y="6477180"/>
                </a:cubicBezTo>
                <a:cubicBezTo>
                  <a:pt x="10887385" y="6483418"/>
                  <a:pt x="10893593" y="6487577"/>
                  <a:pt x="10908078" y="6489656"/>
                </a:cubicBezTo>
                <a:cubicBezTo>
                  <a:pt x="10910147" y="6489656"/>
                  <a:pt x="10912216" y="6489656"/>
                  <a:pt x="10914286" y="6487577"/>
                </a:cubicBezTo>
                <a:cubicBezTo>
                  <a:pt x="10914286" y="6485497"/>
                  <a:pt x="10916355" y="6483418"/>
                  <a:pt x="10916355" y="6481339"/>
                </a:cubicBezTo>
                <a:cubicBezTo>
                  <a:pt x="10916355" y="6481339"/>
                  <a:pt x="10916355" y="6481339"/>
                  <a:pt x="10916355" y="6356574"/>
                </a:cubicBezTo>
                <a:cubicBezTo>
                  <a:pt x="10916355" y="6312906"/>
                  <a:pt x="10895662" y="6292112"/>
                  <a:pt x="10852208" y="6292112"/>
                </a:cubicBezTo>
                <a:close/>
                <a:moveTo>
                  <a:pt x="10523603" y="6292112"/>
                </a:moveTo>
                <a:cubicBezTo>
                  <a:pt x="10477123" y="6292112"/>
                  <a:pt x="10439442" y="6336333"/>
                  <a:pt x="10439442" y="6390884"/>
                </a:cubicBezTo>
                <a:cubicBezTo>
                  <a:pt x="10439442" y="6445435"/>
                  <a:pt x="10477123" y="6489656"/>
                  <a:pt x="10523603" y="6489656"/>
                </a:cubicBezTo>
                <a:cubicBezTo>
                  <a:pt x="10570084" y="6489656"/>
                  <a:pt x="10607764" y="6445435"/>
                  <a:pt x="10607764" y="6390884"/>
                </a:cubicBezTo>
                <a:cubicBezTo>
                  <a:pt x="10607764" y="6336333"/>
                  <a:pt x="10570084" y="6292112"/>
                  <a:pt x="10523603" y="6292112"/>
                </a:cubicBezTo>
                <a:close/>
                <a:moveTo>
                  <a:pt x="10307649" y="6266396"/>
                </a:moveTo>
                <a:cubicBezTo>
                  <a:pt x="10307649" y="6266396"/>
                  <a:pt x="10307649" y="6266396"/>
                  <a:pt x="10324014" y="6266396"/>
                </a:cubicBezTo>
                <a:cubicBezTo>
                  <a:pt x="10354698" y="6266396"/>
                  <a:pt x="10366971" y="6287313"/>
                  <a:pt x="10366971" y="6306138"/>
                </a:cubicBezTo>
                <a:cubicBezTo>
                  <a:pt x="10366971" y="6329148"/>
                  <a:pt x="10348561" y="6343789"/>
                  <a:pt x="10321968" y="6343789"/>
                </a:cubicBezTo>
                <a:cubicBezTo>
                  <a:pt x="10299467" y="6345881"/>
                  <a:pt x="10285148" y="6343789"/>
                  <a:pt x="10276965" y="6343789"/>
                </a:cubicBezTo>
                <a:cubicBezTo>
                  <a:pt x="10276965" y="6343789"/>
                  <a:pt x="10276965" y="6343789"/>
                  <a:pt x="10276965" y="6268488"/>
                </a:cubicBezTo>
                <a:cubicBezTo>
                  <a:pt x="10281057" y="6266396"/>
                  <a:pt x="10291285" y="6266396"/>
                  <a:pt x="10307649" y="6266396"/>
                </a:cubicBezTo>
                <a:close/>
                <a:moveTo>
                  <a:pt x="10683886" y="6254707"/>
                </a:moveTo>
                <a:cubicBezTo>
                  <a:pt x="10683886" y="6254707"/>
                  <a:pt x="10683886" y="6254707"/>
                  <a:pt x="10655176" y="6260951"/>
                </a:cubicBezTo>
                <a:cubicBezTo>
                  <a:pt x="10651075" y="6263033"/>
                  <a:pt x="10649024" y="6265115"/>
                  <a:pt x="10649024" y="6267195"/>
                </a:cubicBezTo>
                <a:cubicBezTo>
                  <a:pt x="10649024" y="6267195"/>
                  <a:pt x="10649024" y="6267195"/>
                  <a:pt x="10649024" y="6298417"/>
                </a:cubicBezTo>
                <a:cubicBezTo>
                  <a:pt x="10649024" y="6298417"/>
                  <a:pt x="10649024" y="6298417"/>
                  <a:pt x="10632618" y="6298417"/>
                </a:cubicBezTo>
                <a:cubicBezTo>
                  <a:pt x="10628517" y="6298417"/>
                  <a:pt x="10626466" y="6300499"/>
                  <a:pt x="10626466" y="6304662"/>
                </a:cubicBezTo>
                <a:cubicBezTo>
                  <a:pt x="10626466" y="6304662"/>
                  <a:pt x="10626466" y="6304662"/>
                  <a:pt x="10626466" y="6329640"/>
                </a:cubicBezTo>
                <a:cubicBezTo>
                  <a:pt x="10626466" y="6333803"/>
                  <a:pt x="10628517" y="6335884"/>
                  <a:pt x="10632618" y="6335884"/>
                </a:cubicBezTo>
                <a:cubicBezTo>
                  <a:pt x="10632618" y="6335884"/>
                  <a:pt x="10632618" y="6335884"/>
                  <a:pt x="10649024" y="6335884"/>
                </a:cubicBezTo>
                <a:cubicBezTo>
                  <a:pt x="10649024" y="6335884"/>
                  <a:pt x="10649024" y="6335884"/>
                  <a:pt x="10649024" y="6419143"/>
                </a:cubicBezTo>
                <a:cubicBezTo>
                  <a:pt x="10649024" y="6475342"/>
                  <a:pt x="10663379" y="6491994"/>
                  <a:pt x="10704393" y="6491994"/>
                </a:cubicBezTo>
                <a:cubicBezTo>
                  <a:pt x="10714647" y="6491994"/>
                  <a:pt x="10726951" y="6487831"/>
                  <a:pt x="10737204" y="6487831"/>
                </a:cubicBezTo>
                <a:cubicBezTo>
                  <a:pt x="10741306" y="6485750"/>
                  <a:pt x="10743356" y="6483668"/>
                  <a:pt x="10743356" y="6479505"/>
                </a:cubicBezTo>
                <a:cubicBezTo>
                  <a:pt x="10743356" y="6479505"/>
                  <a:pt x="10743356" y="6479505"/>
                  <a:pt x="10741306" y="6456609"/>
                </a:cubicBezTo>
                <a:cubicBezTo>
                  <a:pt x="10741306" y="6452446"/>
                  <a:pt x="10739255" y="6448283"/>
                  <a:pt x="10735153" y="6448283"/>
                </a:cubicBezTo>
                <a:cubicBezTo>
                  <a:pt x="10729001" y="6448283"/>
                  <a:pt x="10718748" y="6450365"/>
                  <a:pt x="10710545" y="6450365"/>
                </a:cubicBezTo>
                <a:cubicBezTo>
                  <a:pt x="10692089" y="6450365"/>
                  <a:pt x="10692089" y="6439958"/>
                  <a:pt x="10692089" y="6412898"/>
                </a:cubicBezTo>
                <a:cubicBezTo>
                  <a:pt x="10692089" y="6412898"/>
                  <a:pt x="10692089" y="6412898"/>
                  <a:pt x="10692089" y="6335884"/>
                </a:cubicBezTo>
                <a:cubicBezTo>
                  <a:pt x="10692089" y="6335884"/>
                  <a:pt x="10692089" y="6335884"/>
                  <a:pt x="10735153" y="6335884"/>
                </a:cubicBezTo>
                <a:cubicBezTo>
                  <a:pt x="10739255" y="6335884"/>
                  <a:pt x="10741306" y="6333803"/>
                  <a:pt x="10741306" y="6329640"/>
                </a:cubicBezTo>
                <a:cubicBezTo>
                  <a:pt x="10741306" y="6329640"/>
                  <a:pt x="10741306" y="6329640"/>
                  <a:pt x="10741306" y="6304662"/>
                </a:cubicBezTo>
                <a:cubicBezTo>
                  <a:pt x="10741306" y="6300499"/>
                  <a:pt x="10739255" y="6298417"/>
                  <a:pt x="10735153" y="6298417"/>
                </a:cubicBezTo>
                <a:cubicBezTo>
                  <a:pt x="10735153" y="6298417"/>
                  <a:pt x="10735153" y="6298417"/>
                  <a:pt x="10692089" y="6298417"/>
                </a:cubicBezTo>
                <a:cubicBezTo>
                  <a:pt x="10692089" y="6298417"/>
                  <a:pt x="10692089" y="6298417"/>
                  <a:pt x="10692089" y="6260951"/>
                </a:cubicBezTo>
                <a:cubicBezTo>
                  <a:pt x="10692089" y="6258870"/>
                  <a:pt x="10690038" y="6256788"/>
                  <a:pt x="10690038" y="6254707"/>
                </a:cubicBezTo>
                <a:cubicBezTo>
                  <a:pt x="10687987" y="6254707"/>
                  <a:pt x="10685936" y="6254707"/>
                  <a:pt x="10683886" y="6254707"/>
                </a:cubicBezTo>
                <a:close/>
                <a:moveTo>
                  <a:pt x="10317982" y="6225485"/>
                </a:moveTo>
                <a:cubicBezTo>
                  <a:pt x="10307672" y="6225485"/>
                  <a:pt x="10276742" y="6225485"/>
                  <a:pt x="10237565" y="6229637"/>
                </a:cubicBezTo>
                <a:cubicBezTo>
                  <a:pt x="10235502" y="6229637"/>
                  <a:pt x="10231378" y="6233789"/>
                  <a:pt x="10231378" y="6237941"/>
                </a:cubicBezTo>
                <a:cubicBezTo>
                  <a:pt x="10231378" y="6237941"/>
                  <a:pt x="10231378" y="6237941"/>
                  <a:pt x="10231378" y="6478753"/>
                </a:cubicBezTo>
                <a:cubicBezTo>
                  <a:pt x="10231378" y="6482905"/>
                  <a:pt x="10235502" y="6484981"/>
                  <a:pt x="10239626" y="6484981"/>
                </a:cubicBezTo>
                <a:cubicBezTo>
                  <a:pt x="10239626" y="6484981"/>
                  <a:pt x="10239626" y="6484981"/>
                  <a:pt x="10268494" y="6484981"/>
                </a:cubicBezTo>
                <a:cubicBezTo>
                  <a:pt x="10272618" y="6484981"/>
                  <a:pt x="10276742" y="6482905"/>
                  <a:pt x="10276742" y="6478753"/>
                </a:cubicBezTo>
                <a:cubicBezTo>
                  <a:pt x="10276742" y="6478753"/>
                  <a:pt x="10276742" y="6478753"/>
                  <a:pt x="10276742" y="6383259"/>
                </a:cubicBezTo>
                <a:cubicBezTo>
                  <a:pt x="10284990" y="6383259"/>
                  <a:pt x="10303548" y="6385334"/>
                  <a:pt x="10326230" y="6385334"/>
                </a:cubicBezTo>
                <a:cubicBezTo>
                  <a:pt x="10326230" y="6385334"/>
                  <a:pt x="10326230" y="6385334"/>
                  <a:pt x="10367470" y="6480828"/>
                </a:cubicBezTo>
                <a:cubicBezTo>
                  <a:pt x="10369532" y="6484981"/>
                  <a:pt x="10371594" y="6484981"/>
                  <a:pt x="10373656" y="6484981"/>
                </a:cubicBezTo>
                <a:cubicBezTo>
                  <a:pt x="10373656" y="6484981"/>
                  <a:pt x="10373656" y="6484981"/>
                  <a:pt x="10406648" y="6484981"/>
                </a:cubicBezTo>
                <a:cubicBezTo>
                  <a:pt x="10410772" y="6484981"/>
                  <a:pt x="10412834" y="6484981"/>
                  <a:pt x="10412834" y="6482905"/>
                </a:cubicBezTo>
                <a:cubicBezTo>
                  <a:pt x="10414896" y="6480828"/>
                  <a:pt x="10414896" y="6478753"/>
                  <a:pt x="10414896" y="6476677"/>
                </a:cubicBezTo>
                <a:lnTo>
                  <a:pt x="10367470" y="6372879"/>
                </a:lnTo>
                <a:cubicBezTo>
                  <a:pt x="10398400" y="6358347"/>
                  <a:pt x="10412834" y="6335511"/>
                  <a:pt x="10412834" y="6304371"/>
                </a:cubicBezTo>
                <a:cubicBezTo>
                  <a:pt x="10412834" y="6269080"/>
                  <a:pt x="10396338" y="6225485"/>
                  <a:pt x="10324168" y="6225485"/>
                </a:cubicBezTo>
                <a:cubicBezTo>
                  <a:pt x="10324168" y="6225485"/>
                  <a:pt x="10322106" y="6225485"/>
                  <a:pt x="10317982" y="6225485"/>
                </a:cubicBezTo>
                <a:close/>
                <a:moveTo>
                  <a:pt x="11680537" y="6192479"/>
                </a:moveTo>
                <a:cubicBezTo>
                  <a:pt x="11682598" y="6190418"/>
                  <a:pt x="11686719" y="6190418"/>
                  <a:pt x="11688780" y="6192479"/>
                </a:cubicBezTo>
                <a:cubicBezTo>
                  <a:pt x="11732048" y="6202780"/>
                  <a:pt x="11765016" y="6221324"/>
                  <a:pt x="11795922" y="6254292"/>
                </a:cubicBezTo>
                <a:cubicBezTo>
                  <a:pt x="11797982" y="6256352"/>
                  <a:pt x="11800043" y="6258412"/>
                  <a:pt x="11800043" y="6260473"/>
                </a:cubicBezTo>
                <a:cubicBezTo>
                  <a:pt x="11797982" y="6264593"/>
                  <a:pt x="11795922" y="6264593"/>
                  <a:pt x="11791801" y="6266654"/>
                </a:cubicBezTo>
                <a:cubicBezTo>
                  <a:pt x="11701142" y="6309923"/>
                  <a:pt x="11701142" y="6309923"/>
                  <a:pt x="11701142" y="6309923"/>
                </a:cubicBezTo>
                <a:cubicBezTo>
                  <a:pt x="11697021" y="6311983"/>
                  <a:pt x="11692900" y="6311983"/>
                  <a:pt x="11690840" y="6311983"/>
                </a:cubicBezTo>
                <a:cubicBezTo>
                  <a:pt x="11688780" y="6309923"/>
                  <a:pt x="11686719" y="6305802"/>
                  <a:pt x="11686719" y="6301681"/>
                </a:cubicBezTo>
                <a:cubicBezTo>
                  <a:pt x="11678477" y="6200720"/>
                  <a:pt x="11678477" y="6200720"/>
                  <a:pt x="11678477" y="6200720"/>
                </a:cubicBezTo>
                <a:cubicBezTo>
                  <a:pt x="11678477" y="6196599"/>
                  <a:pt x="11678477" y="6194539"/>
                  <a:pt x="11680537" y="6192479"/>
                </a:cubicBezTo>
                <a:close/>
                <a:moveTo>
                  <a:pt x="11623202" y="6191708"/>
                </a:moveTo>
                <a:cubicBezTo>
                  <a:pt x="11624747" y="6191451"/>
                  <a:pt x="11626293" y="6191451"/>
                  <a:pt x="11627323" y="6192483"/>
                </a:cubicBezTo>
                <a:cubicBezTo>
                  <a:pt x="11627323" y="6194548"/>
                  <a:pt x="11629383" y="6196613"/>
                  <a:pt x="11629383" y="6202808"/>
                </a:cubicBezTo>
                <a:cubicBezTo>
                  <a:pt x="11621142" y="6303996"/>
                  <a:pt x="11621142" y="6303996"/>
                  <a:pt x="11621142" y="6303996"/>
                </a:cubicBezTo>
                <a:cubicBezTo>
                  <a:pt x="11621142" y="6308126"/>
                  <a:pt x="11619081" y="6310191"/>
                  <a:pt x="11617020" y="6312256"/>
                </a:cubicBezTo>
                <a:cubicBezTo>
                  <a:pt x="11612900" y="6314321"/>
                  <a:pt x="11610839" y="6314321"/>
                  <a:pt x="11606719" y="6312256"/>
                </a:cubicBezTo>
                <a:cubicBezTo>
                  <a:pt x="11516059" y="6266825"/>
                  <a:pt x="11516059" y="6266825"/>
                  <a:pt x="11516059" y="6266825"/>
                </a:cubicBezTo>
                <a:cubicBezTo>
                  <a:pt x="11511939" y="6266825"/>
                  <a:pt x="11509878" y="6264760"/>
                  <a:pt x="11507818" y="6260630"/>
                </a:cubicBezTo>
                <a:cubicBezTo>
                  <a:pt x="11507818" y="6258564"/>
                  <a:pt x="11509878" y="6256500"/>
                  <a:pt x="11511939" y="6254434"/>
                </a:cubicBezTo>
                <a:cubicBezTo>
                  <a:pt x="11542845" y="6221394"/>
                  <a:pt x="11575812" y="6202808"/>
                  <a:pt x="11619081" y="6192483"/>
                </a:cubicBezTo>
                <a:cubicBezTo>
                  <a:pt x="11620111" y="6192483"/>
                  <a:pt x="11621656" y="6191967"/>
                  <a:pt x="11623202" y="6191708"/>
                </a:cubicBezTo>
                <a:close/>
                <a:moveTo>
                  <a:pt x="11654515" y="6156519"/>
                </a:moveTo>
                <a:cubicBezTo>
                  <a:pt x="11534762" y="6156519"/>
                  <a:pt x="11437684" y="6254645"/>
                  <a:pt x="11437684" y="6375689"/>
                </a:cubicBezTo>
                <a:cubicBezTo>
                  <a:pt x="11437684" y="6496732"/>
                  <a:pt x="11534762" y="6594858"/>
                  <a:pt x="11654515" y="6594858"/>
                </a:cubicBezTo>
                <a:cubicBezTo>
                  <a:pt x="11774268" y="6594858"/>
                  <a:pt x="11871347" y="6496732"/>
                  <a:pt x="11871347" y="6375689"/>
                </a:cubicBezTo>
                <a:cubicBezTo>
                  <a:pt x="11871347" y="6254645"/>
                  <a:pt x="11774268" y="6156519"/>
                  <a:pt x="11654515" y="6156519"/>
                </a:cubicBezTo>
                <a:close/>
                <a:moveTo>
                  <a:pt x="11653930" y="6124960"/>
                </a:moveTo>
                <a:cubicBezTo>
                  <a:pt x="11790145" y="6124960"/>
                  <a:pt x="11900569" y="6236692"/>
                  <a:pt x="11900569" y="6374521"/>
                </a:cubicBezTo>
                <a:cubicBezTo>
                  <a:pt x="11900569" y="6512349"/>
                  <a:pt x="11790145" y="6624082"/>
                  <a:pt x="11653930" y="6624082"/>
                </a:cubicBezTo>
                <a:cubicBezTo>
                  <a:pt x="11517716" y="6624082"/>
                  <a:pt x="11407292" y="6512349"/>
                  <a:pt x="11407292" y="6374521"/>
                </a:cubicBezTo>
                <a:cubicBezTo>
                  <a:pt x="11407292" y="6236692"/>
                  <a:pt x="11517716" y="6124960"/>
                  <a:pt x="11653930" y="6124960"/>
                </a:cubicBezTo>
                <a:close/>
                <a:moveTo>
                  <a:pt x="11641007" y="6046384"/>
                </a:moveTo>
                <a:cubicBezTo>
                  <a:pt x="11632781" y="6060933"/>
                  <a:pt x="11628668" y="6079639"/>
                  <a:pt x="11628668" y="6096267"/>
                </a:cubicBezTo>
                <a:cubicBezTo>
                  <a:pt x="11624554" y="6096267"/>
                  <a:pt x="11608102" y="6098345"/>
                  <a:pt x="11606046" y="6100424"/>
                </a:cubicBezTo>
                <a:cubicBezTo>
                  <a:pt x="11599876" y="6081718"/>
                  <a:pt x="11591650" y="6065090"/>
                  <a:pt x="11579311" y="6054698"/>
                </a:cubicBezTo>
                <a:cubicBezTo>
                  <a:pt x="11579311" y="6052619"/>
                  <a:pt x="11579311" y="6052619"/>
                  <a:pt x="11579311" y="6052619"/>
                </a:cubicBezTo>
                <a:cubicBezTo>
                  <a:pt x="11577254" y="6054698"/>
                  <a:pt x="11577254" y="6054698"/>
                  <a:pt x="11577254" y="6054698"/>
                </a:cubicBezTo>
                <a:cubicBezTo>
                  <a:pt x="11571085" y="6054698"/>
                  <a:pt x="11562859" y="6056776"/>
                  <a:pt x="11556689" y="6058855"/>
                </a:cubicBezTo>
                <a:cubicBezTo>
                  <a:pt x="11556689" y="6060933"/>
                  <a:pt x="11556689" y="6060933"/>
                  <a:pt x="11556689" y="6060933"/>
                </a:cubicBezTo>
                <a:cubicBezTo>
                  <a:pt x="11554632" y="6069247"/>
                  <a:pt x="11552576" y="6077561"/>
                  <a:pt x="11552576" y="6085875"/>
                </a:cubicBezTo>
                <a:cubicBezTo>
                  <a:pt x="11552576" y="6096267"/>
                  <a:pt x="11554632" y="6104581"/>
                  <a:pt x="11556689" y="6112895"/>
                </a:cubicBezTo>
                <a:cubicBezTo>
                  <a:pt x="11554632" y="6112895"/>
                  <a:pt x="11538180" y="6121208"/>
                  <a:pt x="11536124" y="6121208"/>
                </a:cubicBezTo>
                <a:cubicBezTo>
                  <a:pt x="11525841" y="6106659"/>
                  <a:pt x="11513502" y="6092110"/>
                  <a:pt x="11499106" y="6085875"/>
                </a:cubicBezTo>
                <a:cubicBezTo>
                  <a:pt x="11499106" y="6083796"/>
                  <a:pt x="11499106" y="6083796"/>
                  <a:pt x="11499106" y="6083796"/>
                </a:cubicBezTo>
                <a:cubicBezTo>
                  <a:pt x="11497050" y="6083796"/>
                  <a:pt x="11497050" y="6083796"/>
                  <a:pt x="11497050" y="6083796"/>
                </a:cubicBezTo>
                <a:cubicBezTo>
                  <a:pt x="11490880" y="6087953"/>
                  <a:pt x="11484710" y="6092110"/>
                  <a:pt x="11478541" y="6096267"/>
                </a:cubicBezTo>
                <a:cubicBezTo>
                  <a:pt x="11478541" y="6096267"/>
                  <a:pt x="11478541" y="6098345"/>
                  <a:pt x="11478541" y="6098345"/>
                </a:cubicBezTo>
                <a:cubicBezTo>
                  <a:pt x="11478541" y="6114973"/>
                  <a:pt x="11482654" y="6131601"/>
                  <a:pt x="11490880" y="6148228"/>
                </a:cubicBezTo>
                <a:cubicBezTo>
                  <a:pt x="11488824" y="6150307"/>
                  <a:pt x="11476484" y="6158621"/>
                  <a:pt x="11474428" y="6160699"/>
                </a:cubicBezTo>
                <a:cubicBezTo>
                  <a:pt x="11462089" y="6148228"/>
                  <a:pt x="11445636" y="6137836"/>
                  <a:pt x="11431240" y="6133679"/>
                </a:cubicBezTo>
                <a:cubicBezTo>
                  <a:pt x="11429184" y="6133679"/>
                  <a:pt x="11429184" y="6133679"/>
                  <a:pt x="11429184" y="6133679"/>
                </a:cubicBezTo>
                <a:cubicBezTo>
                  <a:pt x="11429184" y="6135757"/>
                  <a:pt x="11429184" y="6135757"/>
                  <a:pt x="11429184" y="6135757"/>
                </a:cubicBezTo>
                <a:cubicBezTo>
                  <a:pt x="11423014" y="6137836"/>
                  <a:pt x="11416844" y="6144071"/>
                  <a:pt x="11412731" y="6150307"/>
                </a:cubicBezTo>
                <a:cubicBezTo>
                  <a:pt x="11412731" y="6152385"/>
                  <a:pt x="11412731" y="6152385"/>
                  <a:pt x="11412731" y="6152385"/>
                </a:cubicBezTo>
                <a:cubicBezTo>
                  <a:pt x="11416844" y="6166934"/>
                  <a:pt x="11427127" y="6183562"/>
                  <a:pt x="11439467" y="6198111"/>
                </a:cubicBezTo>
                <a:cubicBezTo>
                  <a:pt x="11437410" y="6198111"/>
                  <a:pt x="11427127" y="6212660"/>
                  <a:pt x="11425070" y="6214739"/>
                </a:cubicBezTo>
                <a:cubicBezTo>
                  <a:pt x="11410675" y="6206425"/>
                  <a:pt x="11392166" y="6202268"/>
                  <a:pt x="11375714" y="6202268"/>
                </a:cubicBezTo>
                <a:cubicBezTo>
                  <a:pt x="11373657" y="6202268"/>
                  <a:pt x="11373657" y="6202268"/>
                  <a:pt x="11373657" y="6202268"/>
                </a:cubicBezTo>
                <a:cubicBezTo>
                  <a:pt x="11369544" y="6206425"/>
                  <a:pt x="11365431" y="6214739"/>
                  <a:pt x="11363375" y="6220974"/>
                </a:cubicBezTo>
                <a:cubicBezTo>
                  <a:pt x="11363375" y="6223053"/>
                  <a:pt x="11363375" y="6223053"/>
                  <a:pt x="11363375" y="6223053"/>
                </a:cubicBezTo>
                <a:cubicBezTo>
                  <a:pt x="11371601" y="6237601"/>
                  <a:pt x="11383940" y="6250072"/>
                  <a:pt x="11400392" y="6260465"/>
                </a:cubicBezTo>
                <a:cubicBezTo>
                  <a:pt x="11398336" y="6262543"/>
                  <a:pt x="11392166" y="6277092"/>
                  <a:pt x="11392166" y="6279171"/>
                </a:cubicBezTo>
                <a:cubicBezTo>
                  <a:pt x="11373657" y="6275014"/>
                  <a:pt x="11355148" y="6275014"/>
                  <a:pt x="11340753" y="6279171"/>
                </a:cubicBezTo>
                <a:cubicBezTo>
                  <a:pt x="11338696" y="6279171"/>
                  <a:pt x="11338696" y="6279171"/>
                  <a:pt x="11338696" y="6279171"/>
                </a:cubicBezTo>
                <a:cubicBezTo>
                  <a:pt x="11338696" y="6281249"/>
                  <a:pt x="11338696" y="6281249"/>
                  <a:pt x="11338696" y="6281249"/>
                </a:cubicBezTo>
                <a:cubicBezTo>
                  <a:pt x="11336640" y="6287485"/>
                  <a:pt x="11334583" y="6295798"/>
                  <a:pt x="11332527" y="6302033"/>
                </a:cubicBezTo>
                <a:cubicBezTo>
                  <a:pt x="11334583" y="6304112"/>
                  <a:pt x="11334583" y="6304112"/>
                  <a:pt x="11334583" y="6304112"/>
                </a:cubicBezTo>
                <a:cubicBezTo>
                  <a:pt x="11344866" y="6314504"/>
                  <a:pt x="11361318" y="6324897"/>
                  <a:pt x="11377770" y="6329053"/>
                </a:cubicBezTo>
                <a:cubicBezTo>
                  <a:pt x="11377770" y="6331132"/>
                  <a:pt x="11375714" y="6349838"/>
                  <a:pt x="11375714" y="6351917"/>
                </a:cubicBezTo>
                <a:cubicBezTo>
                  <a:pt x="11357205" y="6351917"/>
                  <a:pt x="11338696" y="6356073"/>
                  <a:pt x="11326357" y="6364388"/>
                </a:cubicBezTo>
                <a:cubicBezTo>
                  <a:pt x="11324300" y="6364388"/>
                  <a:pt x="11324300" y="6364388"/>
                  <a:pt x="11324300" y="6364388"/>
                </a:cubicBezTo>
                <a:cubicBezTo>
                  <a:pt x="11324300" y="6366465"/>
                  <a:pt x="11324300" y="6366465"/>
                  <a:pt x="11324300" y="6366465"/>
                </a:cubicBezTo>
                <a:cubicBezTo>
                  <a:pt x="11324300" y="6368544"/>
                  <a:pt x="11324300" y="6372701"/>
                  <a:pt x="11324300" y="6376858"/>
                </a:cubicBezTo>
                <a:cubicBezTo>
                  <a:pt x="11324300" y="6381015"/>
                  <a:pt x="11324300" y="6385172"/>
                  <a:pt x="11324300" y="6387250"/>
                </a:cubicBezTo>
                <a:cubicBezTo>
                  <a:pt x="11324300" y="6389329"/>
                  <a:pt x="11324300" y="6389329"/>
                  <a:pt x="11324300" y="6389329"/>
                </a:cubicBezTo>
                <a:cubicBezTo>
                  <a:pt x="11326357" y="6389329"/>
                  <a:pt x="11326357" y="6389329"/>
                  <a:pt x="11326357" y="6389329"/>
                </a:cubicBezTo>
                <a:cubicBezTo>
                  <a:pt x="11338696" y="6397643"/>
                  <a:pt x="11357205" y="6401800"/>
                  <a:pt x="11375714" y="6401800"/>
                </a:cubicBezTo>
                <a:cubicBezTo>
                  <a:pt x="11375714" y="6405956"/>
                  <a:pt x="11377770" y="6422584"/>
                  <a:pt x="11379827" y="6424662"/>
                </a:cubicBezTo>
                <a:cubicBezTo>
                  <a:pt x="11361318" y="6430897"/>
                  <a:pt x="11344866" y="6439211"/>
                  <a:pt x="11334583" y="6451682"/>
                </a:cubicBezTo>
                <a:cubicBezTo>
                  <a:pt x="11332527" y="6451682"/>
                  <a:pt x="11332527" y="6451682"/>
                  <a:pt x="11332527" y="6451682"/>
                </a:cubicBezTo>
                <a:cubicBezTo>
                  <a:pt x="11332527" y="6453761"/>
                  <a:pt x="11332527" y="6453761"/>
                  <a:pt x="11332527" y="6453761"/>
                </a:cubicBezTo>
                <a:cubicBezTo>
                  <a:pt x="11334583" y="6459996"/>
                  <a:pt x="11336640" y="6468310"/>
                  <a:pt x="11338696" y="6474546"/>
                </a:cubicBezTo>
                <a:cubicBezTo>
                  <a:pt x="11340753" y="6474546"/>
                  <a:pt x="11340753" y="6474546"/>
                  <a:pt x="11340753" y="6474546"/>
                </a:cubicBezTo>
                <a:cubicBezTo>
                  <a:pt x="11355148" y="6480781"/>
                  <a:pt x="11375714" y="6478702"/>
                  <a:pt x="11392166" y="6474546"/>
                </a:cubicBezTo>
                <a:cubicBezTo>
                  <a:pt x="11392166" y="6476623"/>
                  <a:pt x="11400392" y="6493252"/>
                  <a:pt x="11400392" y="6495329"/>
                </a:cubicBezTo>
                <a:cubicBezTo>
                  <a:pt x="11385996" y="6503643"/>
                  <a:pt x="11371601" y="6518193"/>
                  <a:pt x="11363375" y="6532742"/>
                </a:cubicBezTo>
                <a:cubicBezTo>
                  <a:pt x="11363375" y="6534820"/>
                  <a:pt x="11363375" y="6534820"/>
                  <a:pt x="11363375" y="6534820"/>
                </a:cubicBezTo>
                <a:cubicBezTo>
                  <a:pt x="11365431" y="6538978"/>
                  <a:pt x="11371601" y="6547291"/>
                  <a:pt x="11375714" y="6553526"/>
                </a:cubicBezTo>
                <a:cubicBezTo>
                  <a:pt x="11392166" y="6553526"/>
                  <a:pt x="11410675" y="6549370"/>
                  <a:pt x="11427127" y="6538978"/>
                </a:cubicBezTo>
                <a:cubicBezTo>
                  <a:pt x="11427127" y="6541055"/>
                  <a:pt x="11437410" y="6555605"/>
                  <a:pt x="11439467" y="6557684"/>
                </a:cubicBezTo>
                <a:cubicBezTo>
                  <a:pt x="11427127" y="6570154"/>
                  <a:pt x="11416844" y="6586781"/>
                  <a:pt x="11412731" y="6603410"/>
                </a:cubicBezTo>
                <a:cubicBezTo>
                  <a:pt x="11414788" y="6605487"/>
                  <a:pt x="11414788" y="6605487"/>
                  <a:pt x="11414788" y="6605487"/>
                </a:cubicBezTo>
                <a:cubicBezTo>
                  <a:pt x="11416844" y="6609645"/>
                  <a:pt x="11425070" y="6615880"/>
                  <a:pt x="11429184" y="6620037"/>
                </a:cubicBezTo>
                <a:cubicBezTo>
                  <a:pt x="11431240" y="6620037"/>
                  <a:pt x="11431240" y="6620037"/>
                  <a:pt x="11431240" y="6620037"/>
                </a:cubicBezTo>
                <a:cubicBezTo>
                  <a:pt x="11445636" y="6615880"/>
                  <a:pt x="11462089" y="6607566"/>
                  <a:pt x="11476484" y="6593017"/>
                </a:cubicBezTo>
                <a:cubicBezTo>
                  <a:pt x="11478541" y="6595096"/>
                  <a:pt x="11490880" y="6605487"/>
                  <a:pt x="11492937" y="6607566"/>
                </a:cubicBezTo>
                <a:cubicBezTo>
                  <a:pt x="11484710" y="6624193"/>
                  <a:pt x="11480598" y="6640822"/>
                  <a:pt x="11480598" y="6657449"/>
                </a:cubicBezTo>
                <a:cubicBezTo>
                  <a:pt x="11480598" y="6657449"/>
                  <a:pt x="11480598" y="6659528"/>
                  <a:pt x="11480598" y="6659528"/>
                </a:cubicBezTo>
                <a:cubicBezTo>
                  <a:pt x="11484710" y="6663684"/>
                  <a:pt x="11492937" y="6667842"/>
                  <a:pt x="11499106" y="6669919"/>
                </a:cubicBezTo>
                <a:cubicBezTo>
                  <a:pt x="11499106" y="6671998"/>
                  <a:pt x="11499106" y="6671998"/>
                  <a:pt x="11499106" y="6671998"/>
                </a:cubicBezTo>
                <a:cubicBezTo>
                  <a:pt x="11501163" y="6669919"/>
                  <a:pt x="11501163" y="6669919"/>
                  <a:pt x="11501163" y="6669919"/>
                </a:cubicBezTo>
                <a:cubicBezTo>
                  <a:pt x="11515558" y="6661606"/>
                  <a:pt x="11527898" y="6649135"/>
                  <a:pt x="11538180" y="6632508"/>
                </a:cubicBezTo>
                <a:cubicBezTo>
                  <a:pt x="11540237" y="6634586"/>
                  <a:pt x="11554632" y="6640822"/>
                  <a:pt x="11556689" y="6640822"/>
                </a:cubicBezTo>
                <a:cubicBezTo>
                  <a:pt x="11554632" y="6649135"/>
                  <a:pt x="11554632" y="6659528"/>
                  <a:pt x="11554632" y="6667842"/>
                </a:cubicBezTo>
                <a:cubicBezTo>
                  <a:pt x="11554632" y="6676155"/>
                  <a:pt x="11554632" y="6686548"/>
                  <a:pt x="11556689" y="6692783"/>
                </a:cubicBezTo>
                <a:cubicBezTo>
                  <a:pt x="11556689" y="6694861"/>
                  <a:pt x="11556689" y="6694861"/>
                  <a:pt x="11556689" y="6694861"/>
                </a:cubicBezTo>
                <a:cubicBezTo>
                  <a:pt x="11558746" y="6694861"/>
                  <a:pt x="11558746" y="6694861"/>
                  <a:pt x="11558746" y="6694861"/>
                </a:cubicBezTo>
                <a:cubicBezTo>
                  <a:pt x="11562859" y="6696940"/>
                  <a:pt x="11573141" y="6699018"/>
                  <a:pt x="11579311" y="6701096"/>
                </a:cubicBezTo>
                <a:cubicBezTo>
                  <a:pt x="11581367" y="6701096"/>
                  <a:pt x="11581367" y="6701096"/>
                  <a:pt x="11581367" y="6701096"/>
                </a:cubicBezTo>
                <a:cubicBezTo>
                  <a:pt x="11591650" y="6688626"/>
                  <a:pt x="11601933" y="6671998"/>
                  <a:pt x="11606046" y="6655371"/>
                </a:cubicBezTo>
                <a:cubicBezTo>
                  <a:pt x="11608102" y="6655371"/>
                  <a:pt x="11626611" y="6657449"/>
                  <a:pt x="11628668" y="6657449"/>
                </a:cubicBezTo>
                <a:cubicBezTo>
                  <a:pt x="11628668" y="6676155"/>
                  <a:pt x="11632781" y="6694861"/>
                  <a:pt x="11641007" y="6709410"/>
                </a:cubicBezTo>
                <a:cubicBezTo>
                  <a:pt x="11643063" y="6709410"/>
                  <a:pt x="11643063" y="6709410"/>
                  <a:pt x="11643063" y="6709410"/>
                </a:cubicBezTo>
                <a:cubicBezTo>
                  <a:pt x="11649233" y="6709410"/>
                  <a:pt x="11659516" y="6709410"/>
                  <a:pt x="11663629" y="6709410"/>
                </a:cubicBezTo>
                <a:cubicBezTo>
                  <a:pt x="11665686" y="6709410"/>
                  <a:pt x="11665686" y="6709410"/>
                  <a:pt x="11665686" y="6709410"/>
                </a:cubicBezTo>
                <a:cubicBezTo>
                  <a:pt x="11673912" y="6694861"/>
                  <a:pt x="11678025" y="6676155"/>
                  <a:pt x="11680082" y="6657449"/>
                </a:cubicBezTo>
                <a:cubicBezTo>
                  <a:pt x="11682138" y="6657449"/>
                  <a:pt x="11698590" y="6655371"/>
                  <a:pt x="11700647" y="6655371"/>
                </a:cubicBezTo>
                <a:cubicBezTo>
                  <a:pt x="11704760" y="6671998"/>
                  <a:pt x="11715042" y="6688626"/>
                  <a:pt x="11727382" y="6701096"/>
                </a:cubicBezTo>
                <a:cubicBezTo>
                  <a:pt x="11733551" y="6699018"/>
                  <a:pt x="11743834" y="6696940"/>
                  <a:pt x="11747947" y="6694861"/>
                </a:cubicBezTo>
                <a:cubicBezTo>
                  <a:pt x="11750004" y="6694861"/>
                  <a:pt x="11750004" y="6694861"/>
                  <a:pt x="11750004" y="6694861"/>
                </a:cubicBezTo>
                <a:cubicBezTo>
                  <a:pt x="11752060" y="6686548"/>
                  <a:pt x="11752060" y="6676155"/>
                  <a:pt x="11752060" y="6667842"/>
                </a:cubicBezTo>
                <a:cubicBezTo>
                  <a:pt x="11752060" y="6659528"/>
                  <a:pt x="11752060" y="6649135"/>
                  <a:pt x="11750004" y="6640822"/>
                </a:cubicBezTo>
                <a:cubicBezTo>
                  <a:pt x="11752060" y="6640822"/>
                  <a:pt x="11768512" y="6634586"/>
                  <a:pt x="11770569" y="6632508"/>
                </a:cubicBezTo>
                <a:cubicBezTo>
                  <a:pt x="11778795" y="6649135"/>
                  <a:pt x="11793191" y="6661606"/>
                  <a:pt x="11807586" y="6669919"/>
                </a:cubicBezTo>
                <a:cubicBezTo>
                  <a:pt x="11813756" y="6667842"/>
                  <a:pt x="11821982" y="6663684"/>
                  <a:pt x="11826095" y="6659528"/>
                </a:cubicBezTo>
                <a:cubicBezTo>
                  <a:pt x="11828152" y="6657449"/>
                  <a:pt x="11828152" y="6657449"/>
                  <a:pt x="11828152" y="6657449"/>
                </a:cubicBezTo>
                <a:cubicBezTo>
                  <a:pt x="11828152" y="6657449"/>
                  <a:pt x="11828152" y="6657449"/>
                  <a:pt x="11828152" y="6655371"/>
                </a:cubicBezTo>
                <a:cubicBezTo>
                  <a:pt x="11828152" y="6640822"/>
                  <a:pt x="11821982" y="6622116"/>
                  <a:pt x="11813756" y="6607566"/>
                </a:cubicBezTo>
                <a:cubicBezTo>
                  <a:pt x="11815812" y="6605487"/>
                  <a:pt x="11828152" y="6595096"/>
                  <a:pt x="11830208" y="6593017"/>
                </a:cubicBezTo>
                <a:cubicBezTo>
                  <a:pt x="11844604" y="6605487"/>
                  <a:pt x="11861056" y="6615880"/>
                  <a:pt x="11875452" y="6620037"/>
                </a:cubicBezTo>
                <a:cubicBezTo>
                  <a:pt x="11877509" y="6620037"/>
                  <a:pt x="11877509" y="6620037"/>
                  <a:pt x="11877509" y="6620037"/>
                </a:cubicBezTo>
                <a:cubicBezTo>
                  <a:pt x="11881622" y="6615880"/>
                  <a:pt x="11889848" y="6609645"/>
                  <a:pt x="11891905" y="6603410"/>
                </a:cubicBezTo>
                <a:cubicBezTo>
                  <a:pt x="11893961" y="6603410"/>
                  <a:pt x="11893961" y="6603410"/>
                  <a:pt x="11893961" y="6603410"/>
                </a:cubicBezTo>
                <a:cubicBezTo>
                  <a:pt x="11889848" y="6586781"/>
                  <a:pt x="11879565" y="6570154"/>
                  <a:pt x="11867226" y="6557684"/>
                </a:cubicBezTo>
                <a:cubicBezTo>
                  <a:pt x="11869283" y="6555605"/>
                  <a:pt x="11879565" y="6541055"/>
                  <a:pt x="11879565" y="6538978"/>
                </a:cubicBezTo>
                <a:cubicBezTo>
                  <a:pt x="11896018" y="6547291"/>
                  <a:pt x="11914526" y="6553526"/>
                  <a:pt x="11930979" y="6553526"/>
                </a:cubicBezTo>
                <a:cubicBezTo>
                  <a:pt x="11933035" y="6551448"/>
                  <a:pt x="11933035" y="6551448"/>
                  <a:pt x="11933035" y="6551448"/>
                </a:cubicBezTo>
                <a:cubicBezTo>
                  <a:pt x="11935092" y="6547291"/>
                  <a:pt x="11941261" y="6538978"/>
                  <a:pt x="11943318" y="6532742"/>
                </a:cubicBezTo>
                <a:cubicBezTo>
                  <a:pt x="11943318" y="6530664"/>
                  <a:pt x="11943318" y="6530664"/>
                  <a:pt x="11943318" y="6530664"/>
                </a:cubicBezTo>
                <a:cubicBezTo>
                  <a:pt x="11935092" y="6518193"/>
                  <a:pt x="11920696" y="6503643"/>
                  <a:pt x="11906300" y="6495329"/>
                </a:cubicBezTo>
                <a:cubicBezTo>
                  <a:pt x="11906300" y="6491173"/>
                  <a:pt x="11914526" y="6476623"/>
                  <a:pt x="11914526" y="6474546"/>
                </a:cubicBezTo>
                <a:cubicBezTo>
                  <a:pt x="11930979" y="6478702"/>
                  <a:pt x="11949488" y="6478702"/>
                  <a:pt x="11965940" y="6474546"/>
                </a:cubicBezTo>
                <a:cubicBezTo>
                  <a:pt x="11967996" y="6474546"/>
                  <a:pt x="11967996" y="6474546"/>
                  <a:pt x="11967996" y="6474546"/>
                </a:cubicBezTo>
                <a:cubicBezTo>
                  <a:pt x="11970053" y="6468310"/>
                  <a:pt x="11972109" y="6459996"/>
                  <a:pt x="11972109" y="6453761"/>
                </a:cubicBezTo>
                <a:cubicBezTo>
                  <a:pt x="11972109" y="6451682"/>
                  <a:pt x="11972109" y="6451682"/>
                  <a:pt x="11972109" y="6451682"/>
                </a:cubicBezTo>
                <a:cubicBezTo>
                  <a:pt x="11961827" y="6439211"/>
                  <a:pt x="11945374" y="6430897"/>
                  <a:pt x="11926866" y="6424662"/>
                </a:cubicBezTo>
                <a:cubicBezTo>
                  <a:pt x="11928922" y="6422584"/>
                  <a:pt x="11930979" y="6405956"/>
                  <a:pt x="11930979" y="6403878"/>
                </a:cubicBezTo>
                <a:cubicBezTo>
                  <a:pt x="11949488" y="6403878"/>
                  <a:pt x="11967996" y="6397643"/>
                  <a:pt x="11980336" y="6389329"/>
                </a:cubicBezTo>
                <a:cubicBezTo>
                  <a:pt x="11982392" y="6389329"/>
                  <a:pt x="11982392" y="6389329"/>
                  <a:pt x="11982392" y="6389329"/>
                </a:cubicBezTo>
                <a:cubicBezTo>
                  <a:pt x="11982392" y="6385172"/>
                  <a:pt x="11982392" y="6381015"/>
                  <a:pt x="11982392" y="6376858"/>
                </a:cubicBezTo>
                <a:cubicBezTo>
                  <a:pt x="11982392" y="6374779"/>
                  <a:pt x="11982392" y="6370623"/>
                  <a:pt x="11982392" y="6366465"/>
                </a:cubicBezTo>
                <a:cubicBezTo>
                  <a:pt x="11980336" y="6366465"/>
                  <a:pt x="11980336" y="6366465"/>
                  <a:pt x="11980336" y="6366465"/>
                </a:cubicBezTo>
                <a:cubicBezTo>
                  <a:pt x="11967996" y="6358152"/>
                  <a:pt x="11949488" y="6351917"/>
                  <a:pt x="11930979" y="6351917"/>
                </a:cubicBezTo>
                <a:cubicBezTo>
                  <a:pt x="11930979" y="6349838"/>
                  <a:pt x="11928922" y="6333211"/>
                  <a:pt x="11928922" y="6331132"/>
                </a:cubicBezTo>
                <a:cubicBezTo>
                  <a:pt x="11945374" y="6324897"/>
                  <a:pt x="11961827" y="6316583"/>
                  <a:pt x="11972109" y="6304112"/>
                </a:cubicBezTo>
                <a:cubicBezTo>
                  <a:pt x="11974166" y="6304112"/>
                  <a:pt x="11974166" y="6304112"/>
                  <a:pt x="11974166" y="6304112"/>
                </a:cubicBezTo>
                <a:cubicBezTo>
                  <a:pt x="11974166" y="6302033"/>
                  <a:pt x="11974166" y="6302033"/>
                  <a:pt x="11974166" y="6302033"/>
                </a:cubicBezTo>
                <a:cubicBezTo>
                  <a:pt x="11972109" y="6295798"/>
                  <a:pt x="11970053" y="6287485"/>
                  <a:pt x="11967996" y="6281249"/>
                </a:cubicBezTo>
                <a:cubicBezTo>
                  <a:pt x="11965940" y="6281249"/>
                  <a:pt x="11965940" y="6281249"/>
                  <a:pt x="11965940" y="6281249"/>
                </a:cubicBezTo>
                <a:cubicBezTo>
                  <a:pt x="11951544" y="6275014"/>
                  <a:pt x="11933035" y="6277092"/>
                  <a:pt x="11914526" y="6281249"/>
                </a:cubicBezTo>
                <a:cubicBezTo>
                  <a:pt x="11914526" y="6279171"/>
                  <a:pt x="11908357" y="6262543"/>
                  <a:pt x="11906300" y="6260465"/>
                </a:cubicBezTo>
                <a:cubicBezTo>
                  <a:pt x="11922753" y="6252151"/>
                  <a:pt x="11935092" y="6237601"/>
                  <a:pt x="11943318" y="6223053"/>
                </a:cubicBezTo>
                <a:cubicBezTo>
                  <a:pt x="11943318" y="6220974"/>
                  <a:pt x="11943318" y="6220974"/>
                  <a:pt x="11943318" y="6220974"/>
                </a:cubicBezTo>
                <a:cubicBezTo>
                  <a:pt x="11941261" y="6216817"/>
                  <a:pt x="11937148" y="6208503"/>
                  <a:pt x="11933035" y="6202268"/>
                </a:cubicBezTo>
                <a:cubicBezTo>
                  <a:pt x="11930979" y="6202268"/>
                  <a:pt x="11930979" y="6202268"/>
                  <a:pt x="11930979" y="6202268"/>
                </a:cubicBezTo>
                <a:cubicBezTo>
                  <a:pt x="11914526" y="6202268"/>
                  <a:pt x="11896018" y="6206425"/>
                  <a:pt x="11881622" y="6214739"/>
                </a:cubicBezTo>
                <a:cubicBezTo>
                  <a:pt x="11879565" y="6214739"/>
                  <a:pt x="11869283" y="6200189"/>
                  <a:pt x="11867226" y="6198111"/>
                </a:cubicBezTo>
                <a:cubicBezTo>
                  <a:pt x="11879565" y="6185640"/>
                  <a:pt x="11889848" y="6169013"/>
                  <a:pt x="11893961" y="6152385"/>
                </a:cubicBezTo>
                <a:cubicBezTo>
                  <a:pt x="11893961" y="6150307"/>
                  <a:pt x="11893961" y="6150307"/>
                  <a:pt x="11893961" y="6150307"/>
                </a:cubicBezTo>
                <a:cubicBezTo>
                  <a:pt x="11889848" y="6146150"/>
                  <a:pt x="11883679" y="6139914"/>
                  <a:pt x="11877509" y="6135757"/>
                </a:cubicBezTo>
                <a:cubicBezTo>
                  <a:pt x="11861056" y="6139914"/>
                  <a:pt x="11844604" y="6148228"/>
                  <a:pt x="11832265" y="6160699"/>
                </a:cubicBezTo>
                <a:cubicBezTo>
                  <a:pt x="11830208" y="6160699"/>
                  <a:pt x="11815812" y="6150307"/>
                  <a:pt x="11813756" y="6148228"/>
                </a:cubicBezTo>
                <a:cubicBezTo>
                  <a:pt x="11824038" y="6131601"/>
                  <a:pt x="11828152" y="6114973"/>
                  <a:pt x="11828152" y="6098345"/>
                </a:cubicBezTo>
                <a:cubicBezTo>
                  <a:pt x="11828152" y="6098345"/>
                  <a:pt x="11828152" y="6096267"/>
                  <a:pt x="11828152" y="6096267"/>
                </a:cubicBezTo>
                <a:cubicBezTo>
                  <a:pt x="11821982" y="6092110"/>
                  <a:pt x="11813756" y="6087953"/>
                  <a:pt x="11809643" y="6085875"/>
                </a:cubicBezTo>
                <a:cubicBezTo>
                  <a:pt x="11807586" y="6083796"/>
                  <a:pt x="11807586" y="6083796"/>
                  <a:pt x="11807586" y="6083796"/>
                </a:cubicBezTo>
                <a:cubicBezTo>
                  <a:pt x="11807586" y="6085875"/>
                  <a:pt x="11807586" y="6085875"/>
                  <a:pt x="11807586" y="6085875"/>
                </a:cubicBezTo>
                <a:cubicBezTo>
                  <a:pt x="11793191" y="6092110"/>
                  <a:pt x="11780851" y="6106659"/>
                  <a:pt x="11770569" y="6121208"/>
                </a:cubicBezTo>
                <a:cubicBezTo>
                  <a:pt x="11768512" y="6121208"/>
                  <a:pt x="11752060" y="6114973"/>
                  <a:pt x="11750004" y="6112895"/>
                </a:cubicBezTo>
                <a:cubicBezTo>
                  <a:pt x="11752060" y="6104581"/>
                  <a:pt x="11754116" y="6096267"/>
                  <a:pt x="11754116" y="6085875"/>
                </a:cubicBezTo>
                <a:cubicBezTo>
                  <a:pt x="11754116" y="6077561"/>
                  <a:pt x="11752060" y="6069247"/>
                  <a:pt x="11750004" y="6060933"/>
                </a:cubicBezTo>
                <a:cubicBezTo>
                  <a:pt x="11750004" y="6058855"/>
                  <a:pt x="11750004" y="6058855"/>
                  <a:pt x="11750004" y="6058855"/>
                </a:cubicBezTo>
                <a:cubicBezTo>
                  <a:pt x="11747947" y="6058855"/>
                  <a:pt x="11747947" y="6058855"/>
                  <a:pt x="11747947" y="6058855"/>
                </a:cubicBezTo>
                <a:cubicBezTo>
                  <a:pt x="11743834" y="6056776"/>
                  <a:pt x="11735608" y="6054698"/>
                  <a:pt x="11727382" y="6054698"/>
                </a:cubicBezTo>
                <a:cubicBezTo>
                  <a:pt x="11715042" y="6065090"/>
                  <a:pt x="11704760" y="6081718"/>
                  <a:pt x="11700647" y="6100424"/>
                </a:cubicBezTo>
                <a:cubicBezTo>
                  <a:pt x="11698590" y="6098345"/>
                  <a:pt x="11682138" y="6096267"/>
                  <a:pt x="11678025" y="6096267"/>
                </a:cubicBezTo>
                <a:cubicBezTo>
                  <a:pt x="11678025" y="6079639"/>
                  <a:pt x="11673912" y="6060933"/>
                  <a:pt x="11665686" y="6046384"/>
                </a:cubicBezTo>
                <a:cubicBezTo>
                  <a:pt x="11663629" y="6046384"/>
                  <a:pt x="11663629" y="6046384"/>
                  <a:pt x="11663629" y="6046384"/>
                </a:cubicBezTo>
                <a:cubicBezTo>
                  <a:pt x="11657460" y="6044305"/>
                  <a:pt x="11649233" y="6044305"/>
                  <a:pt x="11643063" y="6046384"/>
                </a:cubicBezTo>
                <a:cubicBezTo>
                  <a:pt x="11641007" y="6046384"/>
                  <a:pt x="11641007" y="6046384"/>
                  <a:pt x="11641007" y="604638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8830E89-B3DC-4845-B9D6-57EEF767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90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rgbClr val="01B0E3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</a:t>
            </a:r>
            <a:r>
              <a:rPr lang="en-US"/>
              <a:t>club name </a:t>
            </a:r>
            <a:r>
              <a:rPr lang="en-US" dirty="0"/>
              <a:t>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14C5DF7C-5C7E-463F-BC2C-54928278EB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1700CBF-B968-4177-A57B-11088BD7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75057F-8A4A-3D48-A811-CF3BB6867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955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84DDCCAD-79C7-47DD-ADFA-662E6C9F15A6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404E3BF-B02B-48D6-9216-A7672093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E95793-1AA7-8D4B-B83A-CE84DD100E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825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E6EAAB-7FEE-4F68-883D-EBA6B0F104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90739EB-94C1-4415-B19F-879B952D09F0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8B72DB-9B3F-4174-946B-11B970D5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6027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B9660-06D7-4EC1-B41A-0141039CF0E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440A6B87-0865-4F2E-BFC1-2085F30206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7B473F-4FCB-4E80-AEDD-AFF0A582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289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6691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796132"/>
            <a:ext cx="11506199" cy="615279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8405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6356350"/>
            <a:ext cx="423334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8881AF-761E-4663-9A5E-BC34236B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31265F87-D1A9-4FC6-9F13-66361C11DF35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D424E8-3A20-4BF1-B53F-7A284F46F6A4}"/>
              </a:ext>
            </a:extLst>
          </p:cNvPr>
          <p:cNvSpPr txBox="1">
            <a:spLocks/>
          </p:cNvSpPr>
          <p:nvPr userDrawn="1"/>
        </p:nvSpPr>
        <p:spPr>
          <a:xfrm>
            <a:off x="11650133" y="115570"/>
            <a:ext cx="423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A94E25-127B-4C48-AF96-44BA7B82377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8753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0EF89B-F057-4EA3-BC61-71F9D7BF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6A0DDC-8464-4003-BDFD-127BB593AA78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64A36E-6351-44F5-8371-4CD912E7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7900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517724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D0FBAC-275F-4558-B592-D14B0D0742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9863" y="398463"/>
            <a:ext cx="5265737" cy="6019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4016360-4C79-4F76-A938-3BBB622991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rgbClr val="333333"/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rgbClr val="333333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1D181C7-949B-4052-9076-6B318782A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4EF337-F8F4-4151-B616-10707ECBE95F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A03AD6-A795-41C0-B0E9-C5E66A8C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6346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48595D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5602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00B4E6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9308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DB56AF-4B87-40BA-AACA-91EF23DAEF6B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custGeom>
            <a:avLst/>
            <a:gdLst>
              <a:gd name="connsiteX0" fmla="*/ 0 w 12192000"/>
              <a:gd name="connsiteY0" fmla="*/ 0 h 5317958"/>
              <a:gd name="connsiteX1" fmla="*/ 12192000 w 12192000"/>
              <a:gd name="connsiteY1" fmla="*/ 0 h 5317958"/>
              <a:gd name="connsiteX2" fmla="*/ 12192000 w 12192000"/>
              <a:gd name="connsiteY2" fmla="*/ 5317958 h 5317958"/>
              <a:gd name="connsiteX3" fmla="*/ 4539049 w 12192000"/>
              <a:gd name="connsiteY3" fmla="*/ 5317958 h 5317958"/>
              <a:gd name="connsiteX4" fmla="*/ 0 w 12192000"/>
              <a:gd name="connsiteY4" fmla="*/ 5317958 h 5317958"/>
              <a:gd name="connsiteX5" fmla="*/ 0 w 12192000"/>
              <a:gd name="connsiteY5" fmla="*/ 4733071 h 5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317958">
                <a:moveTo>
                  <a:pt x="0" y="0"/>
                </a:moveTo>
                <a:lnTo>
                  <a:pt x="12192000" y="0"/>
                </a:lnTo>
                <a:lnTo>
                  <a:pt x="12192000" y="5317958"/>
                </a:lnTo>
                <a:lnTo>
                  <a:pt x="4539049" y="5317958"/>
                </a:lnTo>
                <a:lnTo>
                  <a:pt x="0" y="5317958"/>
                </a:lnTo>
                <a:lnTo>
                  <a:pt x="0" y="4733071"/>
                </a:lnTo>
                <a:close/>
              </a:path>
            </a:pathLst>
          </a:cu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8D5CE7-BEF2-4FE4-B11E-5B992532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881E11F-8C40-406B-8C33-2D779A9666EE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EE185A-70FF-4A55-93AA-EBBF90E6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E89C1C0D-FEFF-4DBE-B7EB-C7C2E923BA77}"/>
              </a:ext>
            </a:extLst>
          </p:cNvPr>
          <p:cNvSpPr/>
          <p:nvPr userDrawn="1"/>
        </p:nvSpPr>
        <p:spPr>
          <a:xfrm>
            <a:off x="0" y="6273113"/>
            <a:ext cx="4539049" cy="58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6741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E19C2C-CAF3-4741-8F52-00E4422A1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939799"/>
          </a:xfrm>
          <a:noFill/>
        </p:spPr>
        <p:txBody>
          <a:bodyPr tIns="274320" bIns="91440" anchor="t">
            <a:normAutofit/>
          </a:bodyPr>
          <a:lstStyle>
            <a:lvl1pPr marL="398463" indent="0">
              <a:defRPr sz="4400" cap="all" baseline="0">
                <a:solidFill>
                  <a:srgbClr val="01B4E7"/>
                </a:solidFill>
              </a:defRPr>
            </a:lvl1pPr>
          </a:lstStyle>
          <a:p>
            <a:r>
              <a:rPr lang="en-US" dirty="0"/>
              <a:t>PHOTO HEADER WITH TEXT Subhead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B73BEBA-ADDE-40D0-AC62-4FF8FDDBEAA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012898"/>
            <a:ext cx="11365894" cy="6000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C74794E8-6A05-4ADA-8C35-21FE1E2A9FC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616CDF5-DE71-477B-89CA-ABAF0CD3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2104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D84134-AF73-4C60-A1A9-43F1411D04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24033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2403335"/>
            <a:ext cx="12192000" cy="4454664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653"/>
            <a:ext cx="11506199" cy="37736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3F1B4D-9E1F-465D-AFF7-028507FC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2192000" cy="2419070"/>
          </a:xfrm>
          <a:solidFill>
            <a:srgbClr val="48595D">
              <a:alpha val="70000"/>
            </a:srgbClr>
          </a:solidFill>
        </p:spPr>
        <p:txBody>
          <a:bodyPr lIns="822960" tIns="457200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E86D5449-CD56-4478-BDD4-BC492E69988A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978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  <p15:guide id="2" orient="horz" pos="576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4C825D-5F5D-434C-A6D6-C1178618A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FD076-A070-4324-8DB4-2E5733411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AC0397-2DA6-4540-8C1F-56B2F3337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1358900"/>
            <a:ext cx="3860800" cy="2434167"/>
          </a:xfrm>
          <a:noFill/>
          <a:ln w="508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B44E7F6-F31E-4A39-A72C-52DF93197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138" y="3793068"/>
            <a:ext cx="3860800" cy="651932"/>
          </a:xfrm>
          <a:noFill/>
          <a:ln w="50800">
            <a:solidFill>
              <a:schemeClr val="bg1"/>
            </a:solidFill>
          </a:ln>
        </p:spPr>
        <p:txBody>
          <a:bodyPr tIns="0" bIns="0" anchor="ctr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A7DCC2E-35BA-4F5F-A36B-1B0E6223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02392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42A258-AFA5-4BA1-AA41-952099F1FF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16267-4880-4253-B86A-25B0E5E873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3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0966B7-D1BD-4B62-9DEB-FE17AF3EE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2" y="2141538"/>
            <a:ext cx="5906347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EA0955-37FE-447B-A91D-F8B3D55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9491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21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ags" Target="../tags/tag1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0B7855-685A-7BBE-1BF1-6D151ED55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C4D01-6FA3-16ED-35D9-DB1EB6A42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C1BBD-73E3-F789-F557-AB53A72197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87787-6FBE-4A33-A336-4B98F5D3AB95}" type="datetimeFigureOut">
              <a:rPr lang="nn-NO" smtClean="0"/>
              <a:t>17.03.2024</a:t>
            </a:fld>
            <a:endParaRPr lang="n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A67F-B407-DFA0-3B54-E8271B59F0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383FB-8EE4-17B0-DE36-AC0853A16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E8C24-B73B-411D-9502-BF9576B4F05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7820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30972-1C67-4E6A-8DF8-FA31811F3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7C4A0-AF15-4181-A8AA-DD88418E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F25C-41FB-46AD-9289-6BF20A26C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BEF16-CB3B-49A0-80E5-C0FA697B6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0E4A-24D2-4B23-B7EF-DD664DC1C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AC13BC4-26FC-48BA-BD55-B5F6F84290EA}"/>
              </a:ext>
            </a:extLst>
          </p:cNvPr>
          <p:cNvSpPr/>
          <p:nvPr userDrawn="1"/>
        </p:nvSpPr>
        <p:spPr>
          <a:xfrm>
            <a:off x="12192000" y="0"/>
            <a:ext cx="5613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 we discussed, I’m hoping to get this buttoned up as quickly as possible. What are you thinking for turn-around?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revise any of the “how-to” text on the first pages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make sure the template is properly set up for both Macs and PCs – Should there be 2 versions of the PPT, one for Mac, one for PC?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create text placeholders within each slide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how to create certain visual effects such as the transparent photo overlays (the process is different from Mac to PC)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creating new generic infographics (such as bar charts and tables) so that we make it easy for users to create their own in a proper style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need your advice on fonts – I’m thinking we should only use the “free option” fonts? (see attached)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• make sure all colors are the proper CMYK breakdown colors for Rotary (on the way)</a:t>
            </a:r>
          </a:p>
        </p:txBody>
      </p:sp>
      <p:grpSp>
        <p:nvGrpSpPr>
          <p:cNvPr id="8" name="Group 7" hidden="1">
            <a:extLst>
              <a:ext uri="{FF2B5EF4-FFF2-40B4-BE49-F238E27FC236}">
                <a16:creationId xmlns:a16="http://schemas.microsoft.com/office/drawing/2014/main" id="{804F3FBD-3E3A-4798-A75B-C9FEFA1BF809}"/>
              </a:ext>
            </a:extLst>
          </p:cNvPr>
          <p:cNvGrpSpPr/>
          <p:nvPr userDrawn="1"/>
        </p:nvGrpSpPr>
        <p:grpSpPr>
          <a:xfrm>
            <a:off x="0" y="6984999"/>
            <a:ext cx="10083800" cy="304209"/>
            <a:chOff x="0" y="-1013285"/>
            <a:chExt cx="12192000" cy="8856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2F52BFC-C5AE-430C-A1DE-3AA417850141}"/>
                </a:ext>
              </a:extLst>
            </p:cNvPr>
            <p:cNvSpPr/>
            <p:nvPr userDrawn="1"/>
          </p:nvSpPr>
          <p:spPr>
            <a:xfrm>
              <a:off x="0" y="-1013285"/>
              <a:ext cx="1724431" cy="885694"/>
            </a:xfrm>
            <a:prstGeom prst="rect">
              <a:avLst/>
            </a:prstGeom>
            <a:solidFill>
              <a:srgbClr val="4859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72,89,93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72C24F-CD6F-466D-9F22-DEAB6D3D48CA}"/>
                </a:ext>
              </a:extLst>
            </p:cNvPr>
            <p:cNvSpPr/>
            <p:nvPr userDrawn="1"/>
          </p:nvSpPr>
          <p:spPr>
            <a:xfrm>
              <a:off x="2093514" y="-1013285"/>
              <a:ext cx="1724431" cy="885694"/>
            </a:xfrm>
            <a:prstGeom prst="rect">
              <a:avLst/>
            </a:prstGeom>
            <a:solidFill>
              <a:srgbClr val="00B2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0,178,177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599F9-3B73-4368-98A9-9DF824ECE483}"/>
                </a:ext>
              </a:extLst>
            </p:cNvPr>
            <p:cNvSpPr/>
            <p:nvPr userDrawn="1"/>
          </p:nvSpPr>
          <p:spPr>
            <a:xfrm>
              <a:off x="4187028" y="-1013285"/>
              <a:ext cx="1724431" cy="885694"/>
            </a:xfrm>
            <a:prstGeom prst="rect">
              <a:avLst/>
            </a:prstGeom>
            <a:solidFill>
              <a:srgbClr val="01B0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1,176,227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D2A59-F06E-4454-835D-B1B119399FF0}"/>
                </a:ext>
              </a:extLst>
            </p:cNvPr>
            <p:cNvSpPr/>
            <p:nvPr userDrawn="1"/>
          </p:nvSpPr>
          <p:spPr>
            <a:xfrm>
              <a:off x="6280542" y="-1013285"/>
              <a:ext cx="1724431" cy="885694"/>
            </a:xfrm>
            <a:prstGeom prst="rect">
              <a:avLst/>
            </a:prstGeom>
            <a:solidFill>
              <a:srgbClr val="006F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0,111,211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B62E1E-3C53-4822-A67E-EEBA9A88892C}"/>
                </a:ext>
              </a:extLst>
            </p:cNvPr>
            <p:cNvSpPr/>
            <p:nvPr userDrawn="1"/>
          </p:nvSpPr>
          <p:spPr>
            <a:xfrm>
              <a:off x="8374056" y="-1013285"/>
              <a:ext cx="1724431" cy="885694"/>
            </a:xfrm>
            <a:prstGeom prst="rect">
              <a:avLst/>
            </a:prstGeom>
            <a:solidFill>
              <a:srgbClr val="7D17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125,23,158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450576-31D2-4B6E-8BCF-0CBCAD997009}"/>
                </a:ext>
              </a:extLst>
            </p:cNvPr>
            <p:cNvSpPr/>
            <p:nvPr userDrawn="1"/>
          </p:nvSpPr>
          <p:spPr>
            <a:xfrm>
              <a:off x="10467569" y="-1013285"/>
              <a:ext cx="1724431" cy="885694"/>
            </a:xfrm>
            <a:prstGeom prst="rect">
              <a:avLst/>
            </a:prstGeom>
            <a:solidFill>
              <a:srgbClr val="EB067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235,6,117</a:t>
              </a:r>
            </a:p>
          </p:txBody>
        </p:sp>
      </p:grpSp>
      <p:sp>
        <p:nvSpPr>
          <p:cNvPr id="15" name="Rotary Logo simple" hidden="1">
            <a:extLst>
              <a:ext uri="{FF2B5EF4-FFF2-40B4-BE49-F238E27FC236}">
                <a16:creationId xmlns:a16="http://schemas.microsoft.com/office/drawing/2014/main" id="{CBE37952-D34A-45B0-8DCF-EBD057553886}"/>
              </a:ext>
            </a:extLst>
          </p:cNvPr>
          <p:cNvSpPr>
            <a:spLocks/>
          </p:cNvSpPr>
          <p:nvPr userDrawn="1"/>
        </p:nvSpPr>
        <p:spPr bwMode="auto">
          <a:xfrm>
            <a:off x="1293939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6B794E-5CDF-486C-BB16-FB17144FE6EB}"/>
              </a:ext>
            </a:extLst>
          </p:cNvPr>
          <p:cNvGrpSpPr/>
          <p:nvPr userDrawn="1"/>
        </p:nvGrpSpPr>
        <p:grpSpPr>
          <a:xfrm>
            <a:off x="6366050" y="6984916"/>
            <a:ext cx="4987750" cy="451900"/>
            <a:chOff x="91018" y="6984916"/>
            <a:chExt cx="4987750" cy="4519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49BFEB0-AA7C-4113-8CCE-423163CF04E0}"/>
                </a:ext>
              </a:extLst>
            </p:cNvPr>
            <p:cNvGrpSpPr/>
            <p:nvPr userDrawn="1"/>
          </p:nvGrpSpPr>
          <p:grpSpPr>
            <a:xfrm>
              <a:off x="1383401" y="6984916"/>
              <a:ext cx="3695367" cy="430863"/>
              <a:chOff x="1316510" y="6885708"/>
              <a:chExt cx="3695367" cy="43086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DA0D59-9C48-4EC6-A43D-6CD41A11367B}"/>
                  </a:ext>
                </a:extLst>
              </p:cNvPr>
              <p:cNvSpPr/>
              <p:nvPr userDrawn="1"/>
            </p:nvSpPr>
            <p:spPr>
              <a:xfrm>
                <a:off x="1316510" y="6885708"/>
                <a:ext cx="893202" cy="202251"/>
              </a:xfrm>
              <a:prstGeom prst="rect">
                <a:avLst/>
              </a:prstGeom>
              <a:solidFill>
                <a:srgbClr val="174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/>
              <a:lstStyle/>
              <a:p>
                <a:pPr algn="ctr"/>
                <a:r>
                  <a:rPr lang="en-US" sz="700" dirty="0"/>
                  <a:t>Royal Blue</a:t>
                </a:r>
                <a:br>
                  <a:rPr lang="en-US" sz="700" dirty="0"/>
                </a:br>
                <a:r>
                  <a:rPr lang="en-US" sz="600" dirty="0"/>
                  <a:t>R23,G69,B143</a:t>
                </a:r>
                <a:endParaRPr lang="en-US" sz="700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C8F43D5-A3A0-4CA4-A48D-C1DA97474E37}"/>
                  </a:ext>
                </a:extLst>
              </p:cNvPr>
              <p:cNvSpPr/>
              <p:nvPr userDrawn="1"/>
            </p:nvSpPr>
            <p:spPr>
              <a:xfrm>
                <a:off x="2250565" y="6885708"/>
                <a:ext cx="893202" cy="202251"/>
              </a:xfrm>
              <a:prstGeom prst="rect">
                <a:avLst/>
              </a:prstGeom>
              <a:solidFill>
                <a:srgbClr val="005D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Azure</a:t>
                </a:r>
                <a:br>
                  <a:rPr lang="en-US" sz="600" dirty="0"/>
                </a:br>
                <a:r>
                  <a:rPr lang="en-US" sz="600" dirty="0">
                    <a:solidFill>
                      <a:schemeClr val="bg1"/>
                    </a:solidFill>
                  </a:rPr>
                  <a:t>R0,G93,B170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95E0B98-5E73-4197-9D7D-35EB6E0A37AB}"/>
                  </a:ext>
                </a:extLst>
              </p:cNvPr>
              <p:cNvSpPr/>
              <p:nvPr userDrawn="1"/>
            </p:nvSpPr>
            <p:spPr>
              <a:xfrm>
                <a:off x="3184620" y="6885708"/>
                <a:ext cx="893202" cy="202251"/>
              </a:xfrm>
              <a:prstGeom prst="rect">
                <a:avLst/>
              </a:prstGeom>
              <a:solidFill>
                <a:srgbClr val="01B4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Sky Blue 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R1,G180,B231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1E96884-F4F6-4F83-AC43-4C4B5EBB857B}"/>
                  </a:ext>
                </a:extLst>
              </p:cNvPr>
              <p:cNvSpPr/>
              <p:nvPr userDrawn="1"/>
            </p:nvSpPr>
            <p:spPr>
              <a:xfrm>
                <a:off x="3184620" y="7114320"/>
                <a:ext cx="893202" cy="202251"/>
              </a:xfrm>
              <a:prstGeom prst="rect">
                <a:avLst/>
              </a:prstGeom>
              <a:solidFill>
                <a:srgbClr val="872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Violet</a:t>
                </a:r>
                <a:br>
                  <a:rPr lang="en-US" sz="600" dirty="0"/>
                </a:br>
                <a:r>
                  <a:rPr lang="en-US" sz="600" dirty="0"/>
                  <a:t>R135,G33,B117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6406774-A8FD-4739-AB55-039AF6BAFEC9}"/>
                  </a:ext>
                </a:extLst>
              </p:cNvPr>
              <p:cNvSpPr/>
              <p:nvPr userDrawn="1"/>
            </p:nvSpPr>
            <p:spPr>
              <a:xfrm>
                <a:off x="4118675" y="7114320"/>
                <a:ext cx="893202" cy="202251"/>
              </a:xfrm>
              <a:prstGeom prst="rect">
                <a:avLst/>
              </a:prstGeom>
              <a:solidFill>
                <a:srgbClr val="FF7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Orange</a:t>
                </a:r>
                <a:br>
                  <a:rPr lang="en-US" sz="600" dirty="0"/>
                </a:br>
                <a:r>
                  <a:rPr lang="en-US" sz="600" dirty="0"/>
                  <a:t>R255,G118,B0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3FE7641-CFBD-41B8-837F-866CB9A4B765}"/>
                  </a:ext>
                </a:extLst>
              </p:cNvPr>
              <p:cNvSpPr/>
              <p:nvPr userDrawn="1"/>
            </p:nvSpPr>
            <p:spPr>
              <a:xfrm>
                <a:off x="4118675" y="6885708"/>
                <a:ext cx="893202" cy="202251"/>
              </a:xfrm>
              <a:prstGeom prst="rect">
                <a:avLst/>
              </a:prstGeom>
              <a:solidFill>
                <a:srgbClr val="F7A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Gold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R247,G168,B27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0A0AD2B-06D2-4090-B486-69D0A0E3B851}"/>
                  </a:ext>
                </a:extLst>
              </p:cNvPr>
              <p:cNvSpPr/>
              <p:nvPr userDrawn="1"/>
            </p:nvSpPr>
            <p:spPr>
              <a:xfrm>
                <a:off x="1316510" y="7114320"/>
                <a:ext cx="893202" cy="202251"/>
              </a:xfrm>
              <a:prstGeom prst="rect">
                <a:avLst/>
              </a:prstGeom>
              <a:solidFill>
                <a:srgbClr val="D91B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bg1"/>
                    </a:solidFill>
                  </a:rPr>
                  <a:t>Cranberry</a:t>
                </a:r>
                <a:br>
                  <a:rPr lang="en-US" sz="600" dirty="0">
                    <a:solidFill>
                      <a:schemeClr val="bg1"/>
                    </a:solidFill>
                  </a:rPr>
                </a:br>
                <a:r>
                  <a:rPr lang="en-US" sz="600" dirty="0">
                    <a:solidFill>
                      <a:schemeClr val="bg1"/>
                    </a:solidFill>
                  </a:rPr>
                  <a:t>R217,G27, B92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8274E96-7854-449E-87EB-5581B010092B}"/>
                  </a:ext>
                </a:extLst>
              </p:cNvPr>
              <p:cNvSpPr/>
              <p:nvPr userDrawn="1"/>
            </p:nvSpPr>
            <p:spPr>
              <a:xfrm>
                <a:off x="2250565" y="7114320"/>
                <a:ext cx="893202" cy="202251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Turquoise</a:t>
                </a:r>
                <a:br>
                  <a:rPr lang="en-US" sz="600" dirty="0"/>
                </a:br>
                <a:r>
                  <a:rPr lang="en-US" sz="600" dirty="0"/>
                  <a:t>R0,G153,B153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560BAAB-A3C2-46BF-A7FA-BC05902CB8BC}"/>
                </a:ext>
              </a:extLst>
            </p:cNvPr>
            <p:cNvSpPr txBox="1"/>
            <p:nvPr userDrawn="1"/>
          </p:nvSpPr>
          <p:spPr>
            <a:xfrm>
              <a:off x="91018" y="6984916"/>
              <a:ext cx="1258357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800" b="1" dirty="0">
                  <a:solidFill>
                    <a:schemeClr val="tx1"/>
                  </a:solidFill>
                </a:rPr>
                <a:t>Rotary Leadership Colors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57B943F-E514-4244-B35D-4D3724D292D0}"/>
                </a:ext>
              </a:extLst>
            </p:cNvPr>
            <p:cNvSpPr txBox="1"/>
            <p:nvPr userDrawn="1"/>
          </p:nvSpPr>
          <p:spPr>
            <a:xfrm>
              <a:off x="462185" y="7221372"/>
              <a:ext cx="881652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>
              <a:defPPr>
                <a:defRPr lang="en-US"/>
              </a:defPPr>
              <a:lvl1pPr algn="r">
                <a:defRPr sz="800" b="1"/>
              </a:lvl1pPr>
            </a:lstStyle>
            <a:p>
              <a:pPr lvl="0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Secondary Colors</a:t>
              </a:r>
            </a:p>
          </p:txBody>
        </p:sp>
      </p:grpSp>
    </p:spTree>
    <p:custDataLst>
      <p:tags r:id="rId24"/>
    </p:custDataLst>
    <p:extLst>
      <p:ext uri="{BB962C8B-B14F-4D97-AF65-F5344CB8AC3E}">
        <p14:creationId xmlns:p14="http://schemas.microsoft.com/office/powerpoint/2010/main" val="2620349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D6C2F87-CC12-45A6-8602-F4AFF19F5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D2A6909-DA14-4B95-992D-EDED4DA9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6914817-E269-4941-9B4D-1F43C9BBB9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8A3B8-21D5-4353-9FFA-F4506D4DCFA1}" type="datetimeFigureOut">
              <a:rPr lang="nb-NO" smtClean="0"/>
              <a:t>17.03.2024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E50E61C-ADB6-43D1-95EE-635B1D81E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E96CE0-E398-4664-B258-CA1009000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7ED3D-6511-41B2-B9F1-3B58C4BB54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17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30972-1C67-4E6A-8DF8-FA31811F3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7C4A0-AF15-4181-A8AA-DD88418E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F25C-41FB-46AD-9289-6BF20A26C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BEF16-CB3B-49A0-80E5-C0FA697B6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0E4A-24D2-4B23-B7EF-DD664DC1C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AC13BC4-26FC-48BA-BD55-B5F6F84290EA}"/>
              </a:ext>
            </a:extLst>
          </p:cNvPr>
          <p:cNvSpPr/>
          <p:nvPr userDrawn="1"/>
        </p:nvSpPr>
        <p:spPr>
          <a:xfrm>
            <a:off x="12192000" y="0"/>
            <a:ext cx="5613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 we discussed, I’m hoping to get this buttoned up as quickly as possible. What are you thinking for turn-around?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revise any of the “how-to” text on the first pages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make sure the template is properly set up for both Macs and PCs – Should there be 2 versions of the PPT, one for Mac, one for PC?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create text placeholders within each slide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how to create certain visual effects such as the transparent photo overlays (the process is different from Mac to PC)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creating new generic infographics (such as bar charts and tables) so that we make it easy for users to create their own in a proper style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need your advice on fonts – I’m thinking we should only use the “free option” fonts? (see attached)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• make sure all colors are the proper CMYK breakdown colors for Rotary (on the way)</a:t>
            </a:r>
          </a:p>
        </p:txBody>
      </p:sp>
      <p:grpSp>
        <p:nvGrpSpPr>
          <p:cNvPr id="8" name="Group 7" hidden="1">
            <a:extLst>
              <a:ext uri="{FF2B5EF4-FFF2-40B4-BE49-F238E27FC236}">
                <a16:creationId xmlns:a16="http://schemas.microsoft.com/office/drawing/2014/main" id="{804F3FBD-3E3A-4798-A75B-C9FEFA1BF809}"/>
              </a:ext>
            </a:extLst>
          </p:cNvPr>
          <p:cNvGrpSpPr/>
          <p:nvPr userDrawn="1"/>
        </p:nvGrpSpPr>
        <p:grpSpPr>
          <a:xfrm>
            <a:off x="0" y="6984999"/>
            <a:ext cx="10083800" cy="304209"/>
            <a:chOff x="0" y="-1013285"/>
            <a:chExt cx="12192000" cy="8856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2F52BFC-C5AE-430C-A1DE-3AA417850141}"/>
                </a:ext>
              </a:extLst>
            </p:cNvPr>
            <p:cNvSpPr/>
            <p:nvPr userDrawn="1"/>
          </p:nvSpPr>
          <p:spPr>
            <a:xfrm>
              <a:off x="0" y="-1013285"/>
              <a:ext cx="1724431" cy="885694"/>
            </a:xfrm>
            <a:prstGeom prst="rect">
              <a:avLst/>
            </a:prstGeom>
            <a:solidFill>
              <a:srgbClr val="4859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72,89,93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72C24F-CD6F-466D-9F22-DEAB6D3D48CA}"/>
                </a:ext>
              </a:extLst>
            </p:cNvPr>
            <p:cNvSpPr/>
            <p:nvPr userDrawn="1"/>
          </p:nvSpPr>
          <p:spPr>
            <a:xfrm>
              <a:off x="2093514" y="-1013285"/>
              <a:ext cx="1724431" cy="885694"/>
            </a:xfrm>
            <a:prstGeom prst="rect">
              <a:avLst/>
            </a:prstGeom>
            <a:solidFill>
              <a:srgbClr val="00B2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0,178,177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599F9-3B73-4368-98A9-9DF824ECE483}"/>
                </a:ext>
              </a:extLst>
            </p:cNvPr>
            <p:cNvSpPr/>
            <p:nvPr userDrawn="1"/>
          </p:nvSpPr>
          <p:spPr>
            <a:xfrm>
              <a:off x="4187028" y="-1013285"/>
              <a:ext cx="1724431" cy="885694"/>
            </a:xfrm>
            <a:prstGeom prst="rect">
              <a:avLst/>
            </a:prstGeom>
            <a:solidFill>
              <a:srgbClr val="01B0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1,176,227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D2A59-F06E-4454-835D-B1B119399FF0}"/>
                </a:ext>
              </a:extLst>
            </p:cNvPr>
            <p:cNvSpPr/>
            <p:nvPr userDrawn="1"/>
          </p:nvSpPr>
          <p:spPr>
            <a:xfrm>
              <a:off x="6280542" y="-1013285"/>
              <a:ext cx="1724431" cy="885694"/>
            </a:xfrm>
            <a:prstGeom prst="rect">
              <a:avLst/>
            </a:prstGeom>
            <a:solidFill>
              <a:srgbClr val="006F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0,111,211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B62E1E-3C53-4822-A67E-EEBA9A88892C}"/>
                </a:ext>
              </a:extLst>
            </p:cNvPr>
            <p:cNvSpPr/>
            <p:nvPr userDrawn="1"/>
          </p:nvSpPr>
          <p:spPr>
            <a:xfrm>
              <a:off x="8374056" y="-1013285"/>
              <a:ext cx="1724431" cy="885694"/>
            </a:xfrm>
            <a:prstGeom prst="rect">
              <a:avLst/>
            </a:prstGeom>
            <a:solidFill>
              <a:srgbClr val="7D17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125,23,158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450576-31D2-4B6E-8BCF-0CBCAD997009}"/>
                </a:ext>
              </a:extLst>
            </p:cNvPr>
            <p:cNvSpPr/>
            <p:nvPr userDrawn="1"/>
          </p:nvSpPr>
          <p:spPr>
            <a:xfrm>
              <a:off x="10467569" y="-1013285"/>
              <a:ext cx="1724431" cy="885694"/>
            </a:xfrm>
            <a:prstGeom prst="rect">
              <a:avLst/>
            </a:prstGeom>
            <a:solidFill>
              <a:srgbClr val="EB067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235,6,117</a:t>
              </a:r>
            </a:p>
          </p:txBody>
        </p:sp>
      </p:grpSp>
      <p:sp>
        <p:nvSpPr>
          <p:cNvPr id="15" name="Rotary Logo simple" hidden="1">
            <a:extLst>
              <a:ext uri="{FF2B5EF4-FFF2-40B4-BE49-F238E27FC236}">
                <a16:creationId xmlns:a16="http://schemas.microsoft.com/office/drawing/2014/main" id="{CBE37952-D34A-45B0-8DCF-EBD057553886}"/>
              </a:ext>
            </a:extLst>
          </p:cNvPr>
          <p:cNvSpPr>
            <a:spLocks/>
          </p:cNvSpPr>
          <p:nvPr userDrawn="1"/>
        </p:nvSpPr>
        <p:spPr bwMode="auto">
          <a:xfrm>
            <a:off x="1293939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6B794E-5CDF-486C-BB16-FB17144FE6EB}"/>
              </a:ext>
            </a:extLst>
          </p:cNvPr>
          <p:cNvGrpSpPr/>
          <p:nvPr userDrawn="1"/>
        </p:nvGrpSpPr>
        <p:grpSpPr>
          <a:xfrm>
            <a:off x="6366050" y="6984916"/>
            <a:ext cx="4987750" cy="451900"/>
            <a:chOff x="91018" y="6984916"/>
            <a:chExt cx="4987750" cy="4519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49BFEB0-AA7C-4113-8CCE-423163CF04E0}"/>
                </a:ext>
              </a:extLst>
            </p:cNvPr>
            <p:cNvGrpSpPr/>
            <p:nvPr userDrawn="1"/>
          </p:nvGrpSpPr>
          <p:grpSpPr>
            <a:xfrm>
              <a:off x="1383401" y="6984916"/>
              <a:ext cx="3695367" cy="430863"/>
              <a:chOff x="1316510" y="6885708"/>
              <a:chExt cx="3695367" cy="43086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DA0D59-9C48-4EC6-A43D-6CD41A11367B}"/>
                  </a:ext>
                </a:extLst>
              </p:cNvPr>
              <p:cNvSpPr/>
              <p:nvPr userDrawn="1"/>
            </p:nvSpPr>
            <p:spPr>
              <a:xfrm>
                <a:off x="1316510" y="6885708"/>
                <a:ext cx="893202" cy="202251"/>
              </a:xfrm>
              <a:prstGeom prst="rect">
                <a:avLst/>
              </a:prstGeom>
              <a:solidFill>
                <a:srgbClr val="174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/>
              <a:lstStyle/>
              <a:p>
                <a:pPr algn="ctr"/>
                <a:r>
                  <a:rPr lang="en-US" sz="700" dirty="0"/>
                  <a:t>Royal Blue</a:t>
                </a:r>
                <a:br>
                  <a:rPr lang="en-US" sz="700" dirty="0"/>
                </a:br>
                <a:r>
                  <a:rPr lang="en-US" sz="600" dirty="0"/>
                  <a:t>R23,G69,B143</a:t>
                </a:r>
                <a:endParaRPr lang="en-US" sz="700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C8F43D5-A3A0-4CA4-A48D-C1DA97474E37}"/>
                  </a:ext>
                </a:extLst>
              </p:cNvPr>
              <p:cNvSpPr/>
              <p:nvPr userDrawn="1"/>
            </p:nvSpPr>
            <p:spPr>
              <a:xfrm>
                <a:off x="2250565" y="6885708"/>
                <a:ext cx="893202" cy="202251"/>
              </a:xfrm>
              <a:prstGeom prst="rect">
                <a:avLst/>
              </a:prstGeom>
              <a:solidFill>
                <a:srgbClr val="005D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Azure</a:t>
                </a:r>
                <a:br>
                  <a:rPr lang="en-US" sz="600" dirty="0"/>
                </a:br>
                <a:r>
                  <a:rPr lang="en-US" sz="600" dirty="0">
                    <a:solidFill>
                      <a:schemeClr val="bg1"/>
                    </a:solidFill>
                  </a:rPr>
                  <a:t>R0,G93,B170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95E0B98-5E73-4197-9D7D-35EB6E0A37AB}"/>
                  </a:ext>
                </a:extLst>
              </p:cNvPr>
              <p:cNvSpPr/>
              <p:nvPr userDrawn="1"/>
            </p:nvSpPr>
            <p:spPr>
              <a:xfrm>
                <a:off x="3184620" y="6885708"/>
                <a:ext cx="893202" cy="202251"/>
              </a:xfrm>
              <a:prstGeom prst="rect">
                <a:avLst/>
              </a:prstGeom>
              <a:solidFill>
                <a:srgbClr val="01B4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Sky Blue 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R1,G180,B231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1E96884-F4F6-4F83-AC43-4C4B5EBB857B}"/>
                  </a:ext>
                </a:extLst>
              </p:cNvPr>
              <p:cNvSpPr/>
              <p:nvPr userDrawn="1"/>
            </p:nvSpPr>
            <p:spPr>
              <a:xfrm>
                <a:off x="3184620" y="7114320"/>
                <a:ext cx="893202" cy="202251"/>
              </a:xfrm>
              <a:prstGeom prst="rect">
                <a:avLst/>
              </a:prstGeom>
              <a:solidFill>
                <a:srgbClr val="872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Violet</a:t>
                </a:r>
                <a:br>
                  <a:rPr lang="en-US" sz="600" dirty="0"/>
                </a:br>
                <a:r>
                  <a:rPr lang="en-US" sz="600" dirty="0"/>
                  <a:t>R135,G33,B117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6406774-A8FD-4739-AB55-039AF6BAFEC9}"/>
                  </a:ext>
                </a:extLst>
              </p:cNvPr>
              <p:cNvSpPr/>
              <p:nvPr userDrawn="1"/>
            </p:nvSpPr>
            <p:spPr>
              <a:xfrm>
                <a:off x="4118675" y="7114320"/>
                <a:ext cx="893202" cy="202251"/>
              </a:xfrm>
              <a:prstGeom prst="rect">
                <a:avLst/>
              </a:prstGeom>
              <a:solidFill>
                <a:srgbClr val="FF7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Orange</a:t>
                </a:r>
                <a:br>
                  <a:rPr lang="en-US" sz="600" dirty="0"/>
                </a:br>
                <a:r>
                  <a:rPr lang="en-US" sz="600" dirty="0"/>
                  <a:t>R255,G118,B0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3FE7641-CFBD-41B8-837F-866CB9A4B765}"/>
                  </a:ext>
                </a:extLst>
              </p:cNvPr>
              <p:cNvSpPr/>
              <p:nvPr userDrawn="1"/>
            </p:nvSpPr>
            <p:spPr>
              <a:xfrm>
                <a:off x="4118675" y="6885708"/>
                <a:ext cx="893202" cy="202251"/>
              </a:xfrm>
              <a:prstGeom prst="rect">
                <a:avLst/>
              </a:prstGeom>
              <a:solidFill>
                <a:srgbClr val="F7A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Gold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R247,G168,B27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0A0AD2B-06D2-4090-B486-69D0A0E3B851}"/>
                  </a:ext>
                </a:extLst>
              </p:cNvPr>
              <p:cNvSpPr/>
              <p:nvPr userDrawn="1"/>
            </p:nvSpPr>
            <p:spPr>
              <a:xfrm>
                <a:off x="1316510" y="7114320"/>
                <a:ext cx="893202" cy="202251"/>
              </a:xfrm>
              <a:prstGeom prst="rect">
                <a:avLst/>
              </a:prstGeom>
              <a:solidFill>
                <a:srgbClr val="D91B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bg1"/>
                    </a:solidFill>
                  </a:rPr>
                  <a:t>Cranberry</a:t>
                </a:r>
                <a:br>
                  <a:rPr lang="en-US" sz="600" dirty="0">
                    <a:solidFill>
                      <a:schemeClr val="bg1"/>
                    </a:solidFill>
                  </a:rPr>
                </a:br>
                <a:r>
                  <a:rPr lang="en-US" sz="600" dirty="0">
                    <a:solidFill>
                      <a:schemeClr val="bg1"/>
                    </a:solidFill>
                  </a:rPr>
                  <a:t>R217,G27, B92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8274E96-7854-449E-87EB-5581B010092B}"/>
                  </a:ext>
                </a:extLst>
              </p:cNvPr>
              <p:cNvSpPr/>
              <p:nvPr userDrawn="1"/>
            </p:nvSpPr>
            <p:spPr>
              <a:xfrm>
                <a:off x="2250565" y="7114320"/>
                <a:ext cx="893202" cy="202251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Turquoise</a:t>
                </a:r>
                <a:br>
                  <a:rPr lang="en-US" sz="600" dirty="0"/>
                </a:br>
                <a:r>
                  <a:rPr lang="en-US" sz="600" dirty="0"/>
                  <a:t>R0,G153,B153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560BAAB-A3C2-46BF-A7FA-BC05902CB8BC}"/>
                </a:ext>
              </a:extLst>
            </p:cNvPr>
            <p:cNvSpPr txBox="1"/>
            <p:nvPr userDrawn="1"/>
          </p:nvSpPr>
          <p:spPr>
            <a:xfrm>
              <a:off x="91018" y="6984916"/>
              <a:ext cx="1258357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800" b="1" dirty="0">
                  <a:solidFill>
                    <a:schemeClr val="tx1"/>
                  </a:solidFill>
                </a:rPr>
                <a:t>Rotary Leadership Colors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57B943F-E514-4244-B35D-4D3724D292D0}"/>
                </a:ext>
              </a:extLst>
            </p:cNvPr>
            <p:cNvSpPr txBox="1"/>
            <p:nvPr userDrawn="1"/>
          </p:nvSpPr>
          <p:spPr>
            <a:xfrm>
              <a:off x="462185" y="7221372"/>
              <a:ext cx="881652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>
              <a:defPPr>
                <a:defRPr lang="en-US"/>
              </a:defPPr>
              <a:lvl1pPr algn="r">
                <a:defRPr sz="800" b="1"/>
              </a:lvl1pPr>
            </a:lstStyle>
            <a:p>
              <a:pPr lvl="0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Secondary Colors</a:t>
              </a:r>
            </a:p>
          </p:txBody>
        </p:sp>
      </p:grpSp>
    </p:spTree>
    <p:custDataLst>
      <p:tags r:id="rId24"/>
    </p:custDataLst>
    <p:extLst>
      <p:ext uri="{BB962C8B-B14F-4D97-AF65-F5344CB8AC3E}">
        <p14:creationId xmlns:p14="http://schemas.microsoft.com/office/powerpoint/2010/main" val="366638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3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0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0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.tm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tmp"/><Relationship Id="rId5" Type="http://schemas.openxmlformats.org/officeDocument/2006/relationships/image" Target="../media/image19.tmp"/><Relationship Id="rId4" Type="http://schemas.openxmlformats.org/officeDocument/2006/relationships/image" Target="../media/image18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2305.rotary.no/no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tmp"/><Relationship Id="rId5" Type="http://schemas.openxmlformats.org/officeDocument/2006/relationships/hyperlink" Target="https://support.rotary.no/no/hjem" TargetMode="External"/><Relationship Id="rId4" Type="http://schemas.openxmlformats.org/officeDocument/2006/relationships/image" Target="../media/image26.tm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F805E9-CC02-E1A2-4BB4-661D6484E9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208" y="857251"/>
            <a:ext cx="4747280" cy="3098061"/>
          </a:xfrm>
        </p:spPr>
        <p:txBody>
          <a:bodyPr anchor="b">
            <a:normAutofit/>
          </a:bodyPr>
          <a:lstStyle/>
          <a:p>
            <a:pPr algn="l"/>
            <a:r>
              <a:rPr lang="nn-NO" sz="4800" dirty="0">
                <a:solidFill>
                  <a:srgbClr val="FFFFFF"/>
                </a:solidFill>
              </a:rPr>
              <a:t>Hvordan lede klubben din? </a:t>
            </a:r>
            <a:endParaRPr lang="en-US" sz="4800" dirty="0">
              <a:solidFill>
                <a:srgbClr val="FFFFFF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CF70B-5AAC-D3C3-EB9E-DE658D0FC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208" y="4756265"/>
            <a:ext cx="4393278" cy="1244483"/>
          </a:xfrm>
        </p:spPr>
        <p:txBody>
          <a:bodyPr anchor="t">
            <a:normAutofit/>
          </a:bodyPr>
          <a:lstStyle/>
          <a:p>
            <a:pPr algn="l"/>
            <a:r>
              <a:rPr lang="nn-NO" sz="3200" i="1" dirty="0">
                <a:solidFill>
                  <a:srgbClr val="FFFFFF"/>
                </a:solidFill>
              </a:rPr>
              <a:t>Kapittel 3 i handboka</a:t>
            </a:r>
            <a:endParaRPr lang="en-US" sz="3200" i="1" dirty="0">
              <a:solidFill>
                <a:srgbClr val="FFFFFF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yellow and white logo&#10;&#10;Description automatically generated">
            <a:extLst>
              <a:ext uri="{FF2B5EF4-FFF2-40B4-BE49-F238E27FC236}">
                <a16:creationId xmlns:a16="http://schemas.microsoft.com/office/drawing/2014/main" id="{4E85BE8E-897B-2087-BAC1-1711777FD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834" y="2698526"/>
            <a:ext cx="4426120" cy="135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11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E0D87D-039A-0CD3-F6DA-8AEAA5643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rotary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FDA5FCC-9145-CF31-A6CD-241F93861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Lång tid 1905</a:t>
            </a:r>
          </a:p>
          <a:p>
            <a:r>
              <a:rPr lang="sv-SE" dirty="0"/>
              <a:t>Medlemmar med förmåga och vilja</a:t>
            </a:r>
          </a:p>
          <a:p>
            <a:pPr lvl="1"/>
            <a:r>
              <a:rPr lang="sv-SE" dirty="0"/>
              <a:t>Tänkt många kloka tankar och skrivit många dokument och planer</a:t>
            </a:r>
          </a:p>
          <a:p>
            <a:r>
              <a:rPr lang="sv-SE" dirty="0"/>
              <a:t>Medlemmar med olika bakgrund</a:t>
            </a:r>
          </a:p>
          <a:p>
            <a:pPr lvl="1"/>
            <a:r>
              <a:rPr lang="sv-SE" dirty="0"/>
              <a:t>Learning center bra men en del kan upplevas som självklarheter</a:t>
            </a:r>
          </a:p>
          <a:p>
            <a:r>
              <a:rPr lang="sv-SE" dirty="0"/>
              <a:t>Stor organisation</a:t>
            </a:r>
          </a:p>
          <a:p>
            <a:pPr lvl="1"/>
            <a:r>
              <a:rPr lang="sv-SE" dirty="0"/>
              <a:t>Ledning och stöd</a:t>
            </a:r>
          </a:p>
          <a:p>
            <a:r>
              <a:rPr lang="sv-SE" dirty="0"/>
              <a:t>Globalt</a:t>
            </a:r>
          </a:p>
          <a:p>
            <a:pPr lvl="1"/>
            <a:r>
              <a:rPr lang="sv-SE" dirty="0"/>
              <a:t>Olika språk</a:t>
            </a:r>
          </a:p>
          <a:p>
            <a:pPr lvl="1"/>
            <a:r>
              <a:rPr lang="sv-SE" dirty="0"/>
              <a:t>Engelska men det finns en del på svenska</a:t>
            </a:r>
          </a:p>
          <a:p>
            <a:endParaRPr lang="sv-SE" dirty="0"/>
          </a:p>
          <a:p>
            <a:pPr lvl="1"/>
            <a:endParaRPr lang="sv-SE" dirty="0"/>
          </a:p>
          <a:p>
            <a:pPr lvl="1"/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8D4434A-B3D5-511E-96C2-B68728BDA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CFEBF45-39A1-DFBE-D39F-A1804978F0C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Byte av ledning varje år</a:t>
            </a:r>
          </a:p>
          <a:p>
            <a:pPr lvl="1"/>
            <a:r>
              <a:rPr lang="sv-SE" dirty="0"/>
              <a:t>RI president, DG, president</a:t>
            </a:r>
          </a:p>
          <a:p>
            <a:pPr lvl="2"/>
            <a:r>
              <a:rPr lang="sv-SE" dirty="0"/>
              <a:t>Styret, mm 3 år</a:t>
            </a:r>
          </a:p>
          <a:p>
            <a:pPr lvl="2"/>
            <a:r>
              <a:rPr lang="sv-SE" dirty="0"/>
              <a:t>President elect dvs utse din efterträdare tidigt</a:t>
            </a:r>
          </a:p>
          <a:p>
            <a:pPr lvl="2"/>
            <a:r>
              <a:rPr lang="sv-SE" dirty="0"/>
              <a:t>Medlemsnett</a:t>
            </a:r>
          </a:p>
          <a:p>
            <a:r>
              <a:rPr lang="sv-SE" dirty="0"/>
              <a:t>Frister</a:t>
            </a:r>
          </a:p>
          <a:p>
            <a:pPr lvl="1"/>
            <a:r>
              <a:rPr lang="sv-SE" dirty="0"/>
              <a:t>Absoluta - RI</a:t>
            </a:r>
          </a:p>
          <a:p>
            <a:pPr lvl="1"/>
            <a:r>
              <a:rPr lang="sv-SE" dirty="0"/>
              <a:t>Viktiga - Distriktet</a:t>
            </a:r>
          </a:p>
          <a:p>
            <a:r>
              <a:rPr lang="sv-SE" dirty="0"/>
              <a:t>Många dokument</a:t>
            </a:r>
          </a:p>
          <a:p>
            <a:pPr lvl="1"/>
            <a:r>
              <a:rPr lang="sv-SE" dirty="0"/>
              <a:t>Handboken räcker långt</a:t>
            </a:r>
          </a:p>
          <a:p>
            <a:r>
              <a:rPr lang="sv-SE" dirty="0"/>
              <a:t>IT</a:t>
            </a:r>
          </a:p>
          <a:p>
            <a:pPr lvl="1"/>
            <a:r>
              <a:rPr lang="sv-SE" dirty="0"/>
              <a:t>Används sällan</a:t>
            </a:r>
          </a:p>
          <a:p>
            <a:pPr lvl="1"/>
            <a:r>
              <a:rPr lang="sv-SE" dirty="0"/>
              <a:t>Supportsidan</a:t>
            </a:r>
          </a:p>
          <a:p>
            <a:pPr lvl="1"/>
            <a:r>
              <a:rPr lang="sv-SE" dirty="0"/>
              <a:t>Gratis support 24//7/365 (Svend Strand)</a:t>
            </a:r>
          </a:p>
        </p:txBody>
      </p:sp>
    </p:spTree>
    <p:extLst>
      <p:ext uri="{BB962C8B-B14F-4D97-AF65-F5344CB8AC3E}">
        <p14:creationId xmlns:p14="http://schemas.microsoft.com/office/powerpoint/2010/main" val="330132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8D52CC-FE3F-21B2-D5B7-9806BA6AF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Skillnad i att leda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F63266-5A9F-7237-736E-E7A638EBC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600" b="1" dirty="0"/>
              <a:t>CHEF YRKE / ARBETE</a:t>
            </a:r>
          </a:p>
          <a:p>
            <a:endParaRPr lang="sv-SE" sz="3600" b="1" dirty="0"/>
          </a:p>
          <a:p>
            <a:pPr lvl="1"/>
            <a:r>
              <a:rPr lang="sv-SE" sz="3200" b="1" dirty="0"/>
              <a:t>Ansatte</a:t>
            </a:r>
          </a:p>
          <a:p>
            <a:pPr lvl="1"/>
            <a:endParaRPr lang="sv-SE" sz="3200" b="1" dirty="0"/>
          </a:p>
          <a:p>
            <a:pPr lvl="1"/>
            <a:r>
              <a:rPr lang="sv-SE" sz="3200" b="1" dirty="0"/>
              <a:t>Lön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6734ECD-517B-8BF2-91FF-78C2D6059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CA7EA706-F587-5C14-1F56-217759788AA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rPr lang="sv-SE" sz="3600" b="1" dirty="0"/>
              <a:t>DUGNAD</a:t>
            </a:r>
          </a:p>
          <a:p>
            <a:endParaRPr lang="sv-SE" sz="3600" b="1" dirty="0"/>
          </a:p>
          <a:p>
            <a:pPr lvl="1"/>
            <a:r>
              <a:rPr lang="sv-SE" sz="3200" b="1" dirty="0"/>
              <a:t>Frivilliga</a:t>
            </a:r>
          </a:p>
          <a:p>
            <a:pPr lvl="1"/>
            <a:endParaRPr lang="sv-SE" sz="3200" b="1" dirty="0"/>
          </a:p>
          <a:p>
            <a:pPr lvl="1"/>
            <a:r>
              <a:rPr lang="sv-SE" sz="3200" b="1" dirty="0"/>
              <a:t>Vilja att bidra</a:t>
            </a:r>
          </a:p>
          <a:p>
            <a:pPr lvl="1"/>
            <a:r>
              <a:rPr lang="sv-SE" sz="3200" b="1" dirty="0"/>
              <a:t>Sammanhang</a:t>
            </a:r>
          </a:p>
          <a:p>
            <a:pPr lvl="1"/>
            <a:r>
              <a:rPr lang="sv-SE" sz="3200" b="1" dirty="0"/>
              <a:t>Uppskattning</a:t>
            </a:r>
          </a:p>
        </p:txBody>
      </p:sp>
    </p:spTree>
    <p:extLst>
      <p:ext uri="{BB962C8B-B14F-4D97-AF65-F5344CB8AC3E}">
        <p14:creationId xmlns:p14="http://schemas.microsoft.com/office/powerpoint/2010/main" val="1946408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B4B24F-A21F-9C36-3C90-3C126D773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6868" y="586855"/>
            <a:ext cx="4037841" cy="252830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nn-NO" sz="4800" b="1" kern="12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  <a:t>Distrikts-organisasjonen</a:t>
            </a:r>
            <a:endParaRPr lang="en-US" sz="4800" b="1" kern="1200" dirty="0">
              <a:solidFill>
                <a:srgbClr val="FFFFFF"/>
              </a:solidFill>
              <a:latin typeface="+mj-lt"/>
              <a:ea typeface="Calibri Light"/>
              <a:cs typeface="Calibri Light"/>
            </a:endParaRPr>
          </a:p>
        </p:txBody>
      </p:sp>
      <p:pic>
        <p:nvPicPr>
          <p:cNvPr id="3" name="Content Placeholder 2" descr="A diagram of a company">
            <a:extLst>
              <a:ext uri="{FF2B5EF4-FFF2-40B4-BE49-F238E27FC236}">
                <a16:creationId xmlns:a16="http://schemas.microsoft.com/office/drawing/2014/main" id="{74D646AD-9602-E4C2-F4A8-41F2BAAE38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876" y="375138"/>
            <a:ext cx="7573109" cy="558018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1C58B0-B83F-1AFB-420C-51ED68467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8155" y="5965465"/>
            <a:ext cx="2993883" cy="846033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0519DF94-9967-2E5D-AD8F-55A937F36FAD}"/>
              </a:ext>
            </a:extLst>
          </p:cNvPr>
          <p:cNvSpPr txBox="1"/>
          <p:nvPr/>
        </p:nvSpPr>
        <p:spPr>
          <a:xfrm>
            <a:off x="477458" y="3616410"/>
            <a:ext cx="28091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4000" b="1" dirty="0" err="1">
                <a:solidFill>
                  <a:srgbClr val="FFFFFF"/>
                </a:solidFill>
                <a:ea typeface="Calibri Light"/>
                <a:cs typeface="Calibri Light"/>
              </a:rPr>
              <a:t>Använd</a:t>
            </a:r>
            <a:r>
              <a:rPr lang="nn-NO" sz="4000" b="1" dirty="0">
                <a:solidFill>
                  <a:srgbClr val="FFFFFF"/>
                </a:solidFill>
                <a:ea typeface="Calibri Light"/>
                <a:cs typeface="Calibri Light"/>
              </a:rPr>
              <a:t> org </a:t>
            </a:r>
            <a:r>
              <a:rPr lang="nn-NO" sz="4000" b="1" dirty="0" err="1">
                <a:solidFill>
                  <a:srgbClr val="FFFFFF"/>
                </a:solidFill>
                <a:ea typeface="Calibri Light"/>
                <a:cs typeface="Calibri Light"/>
              </a:rPr>
              <a:t>för</a:t>
            </a:r>
            <a:r>
              <a:rPr lang="nn-NO" sz="4000" b="1" dirty="0">
                <a:solidFill>
                  <a:srgbClr val="FFFFFF"/>
                </a:solidFill>
                <a:ea typeface="Calibri Light"/>
                <a:cs typeface="Calibri Light"/>
              </a:rPr>
              <a:t> </a:t>
            </a:r>
            <a:r>
              <a:rPr lang="nn-NO" sz="4000" b="1" dirty="0" err="1">
                <a:solidFill>
                  <a:srgbClr val="FFFFFF"/>
                </a:solidFill>
                <a:ea typeface="Calibri Light"/>
                <a:cs typeface="Calibri Light"/>
              </a:rPr>
              <a:t>stöd</a:t>
            </a:r>
            <a:r>
              <a:rPr lang="nn-NO" sz="4000" b="1" dirty="0">
                <a:solidFill>
                  <a:srgbClr val="FFFFFF"/>
                </a:solidFill>
                <a:ea typeface="Calibri Light"/>
                <a:cs typeface="Calibri Light"/>
              </a:rPr>
              <a:t>!</a:t>
            </a:r>
          </a:p>
          <a:p>
            <a:r>
              <a:rPr lang="nn-NO" sz="4000" b="1" dirty="0">
                <a:solidFill>
                  <a:srgbClr val="FFFFFF"/>
                </a:solidFill>
                <a:ea typeface="Calibri Light"/>
                <a:cs typeface="Calibri Light"/>
              </a:rPr>
              <a:t>Fråga!</a:t>
            </a:r>
          </a:p>
        </p:txBody>
      </p:sp>
    </p:spTree>
    <p:extLst>
      <p:ext uri="{BB962C8B-B14F-4D97-AF65-F5344CB8AC3E}">
        <p14:creationId xmlns:p14="http://schemas.microsoft.com/office/powerpoint/2010/main" val="2892105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B4B24F-A21F-9C36-3C90-3C126D773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66" y="511387"/>
            <a:ext cx="3486683" cy="158951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n-NO" sz="3600" b="1" kern="12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  <a:t>Klubbens årshjul</a:t>
            </a:r>
            <a:br>
              <a:rPr lang="nn-NO" sz="3600" b="1" kern="12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</a:br>
            <a:r>
              <a:rPr lang="nn-NO" sz="3600" b="1" kern="12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  <a:t>Januar - mars/april </a:t>
            </a:r>
            <a:endParaRPr lang="en-US" sz="3600" b="1" kern="1200" dirty="0">
              <a:solidFill>
                <a:srgbClr val="FFFFFF"/>
              </a:solidFill>
              <a:latin typeface="+mj-lt"/>
              <a:ea typeface="Calibri Light"/>
              <a:cs typeface="Calibri Light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D3CA8D9-1A07-93CF-8CE0-A8A6A5AB9E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91531" y="-10142"/>
            <a:ext cx="7836346" cy="587516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1C58B0-B83F-1AFB-420C-51ED68467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9619" y="5742774"/>
            <a:ext cx="2993883" cy="846033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CD32875C-4444-C78D-DCE3-87B8BBD92EA0}"/>
              </a:ext>
            </a:extLst>
          </p:cNvPr>
          <p:cNvSpPr txBox="1">
            <a:spLocks/>
          </p:cNvSpPr>
          <p:nvPr/>
        </p:nvSpPr>
        <p:spPr>
          <a:xfrm>
            <a:off x="1" y="2622435"/>
            <a:ext cx="4027408" cy="37241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Kontingent RI </a:t>
            </a:r>
            <a:r>
              <a:rPr lang="nn-NO" sz="4800" b="1" dirty="0" err="1">
                <a:solidFill>
                  <a:srgbClr val="FFFFFF"/>
                </a:solidFill>
                <a:ea typeface="Calibri Light"/>
                <a:cs typeface="Calibri Light"/>
              </a:rPr>
              <a:t>och</a:t>
            </a: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 distrikt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PETS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Nytt styre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Styreseminar</a:t>
            </a:r>
            <a:endParaRPr lang="en-US" sz="4800" b="1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7ED29022-EF85-BD46-2BAC-90086E471134}"/>
              </a:ext>
            </a:extLst>
          </p:cNvPr>
          <p:cNvSpPr/>
          <p:nvPr/>
        </p:nvSpPr>
        <p:spPr>
          <a:xfrm>
            <a:off x="8962385" y="1830260"/>
            <a:ext cx="1829662" cy="45448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FCE6DD98-AB58-F679-6B9F-1EEA918938F3}"/>
              </a:ext>
            </a:extLst>
          </p:cNvPr>
          <p:cNvSpPr/>
          <p:nvPr/>
        </p:nvSpPr>
        <p:spPr>
          <a:xfrm>
            <a:off x="8962385" y="3211895"/>
            <a:ext cx="1829662" cy="45448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1800" b="1">
                <a:solidFill>
                  <a:srgbClr val="FFFFFF"/>
                </a:solidFill>
                <a:ea typeface="Calibri Light"/>
                <a:cs typeface="Calibri Light"/>
              </a:rPr>
              <a:t>Kontingent RI och distrikt</a:t>
            </a:r>
            <a:endParaRPr lang="nn-NO" sz="1800" b="1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098810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5AE3A9E2-7BE8-382E-8C19-E15AF8DCF590}"/>
              </a:ext>
            </a:extLst>
          </p:cNvPr>
          <p:cNvSpPr/>
          <p:nvPr/>
        </p:nvSpPr>
        <p:spPr>
          <a:xfrm>
            <a:off x="8696571" y="5487737"/>
            <a:ext cx="1829662" cy="49993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B4B24F-A21F-9C36-3C90-3C126D773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634" y="456235"/>
            <a:ext cx="2589376" cy="158951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nn-NO" sz="4800" b="1" kern="12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  <a:t>Klubbens årshjul </a:t>
            </a:r>
            <a:br>
              <a:rPr lang="nn-NO" sz="4800" b="1" kern="12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</a:br>
            <a:r>
              <a:rPr lang="nn-NO" sz="4800" b="1" kern="12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  <a:t>mai - juli </a:t>
            </a:r>
            <a:endParaRPr lang="en-US" sz="4800" b="1" kern="1200" dirty="0">
              <a:solidFill>
                <a:srgbClr val="FFFFFF"/>
              </a:solidFill>
              <a:latin typeface="+mj-lt"/>
              <a:ea typeface="Calibri Light"/>
              <a:cs typeface="Calibri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1C58B0-B83F-1AFB-420C-51ED68467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619" y="5742774"/>
            <a:ext cx="2993883" cy="846033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AF011730-F9BB-CF40-2376-CCB9042578F2}"/>
              </a:ext>
            </a:extLst>
          </p:cNvPr>
          <p:cNvSpPr txBox="1">
            <a:spLocks/>
          </p:cNvSpPr>
          <p:nvPr/>
        </p:nvSpPr>
        <p:spPr>
          <a:xfrm>
            <a:off x="1" y="2622435"/>
            <a:ext cx="4027408" cy="37241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Mål + Club </a:t>
            </a:r>
            <a:r>
              <a:rPr lang="nn-NO" sz="4800" b="1" dirty="0" err="1">
                <a:solidFill>
                  <a:srgbClr val="FFFFFF"/>
                </a:solidFill>
                <a:ea typeface="Calibri Light"/>
                <a:cs typeface="Calibri Light"/>
              </a:rPr>
              <a:t>central</a:t>
            </a:r>
            <a:endParaRPr lang="nn-NO" sz="4800" b="1" dirty="0">
              <a:solidFill>
                <a:srgbClr val="FFFFFF"/>
              </a:solidFill>
              <a:ea typeface="Calibri Light"/>
              <a:cs typeface="Calibri Light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4800" b="1" dirty="0" err="1">
                <a:solidFill>
                  <a:srgbClr val="FFFFFF"/>
                </a:solidFill>
                <a:ea typeface="Calibri Light"/>
                <a:cs typeface="Calibri Light"/>
              </a:rPr>
              <a:t>Förbered</a:t>
            </a: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 </a:t>
            </a:r>
            <a:r>
              <a:rPr lang="nn-NO" sz="4800" b="1" dirty="0" err="1">
                <a:solidFill>
                  <a:srgbClr val="FFFFFF"/>
                </a:solidFill>
                <a:ea typeface="Calibri Light"/>
                <a:cs typeface="Calibri Light"/>
              </a:rPr>
              <a:t>hösten</a:t>
            </a:r>
            <a:endParaRPr lang="nn-NO" sz="4800" b="1" dirty="0">
              <a:solidFill>
                <a:srgbClr val="FFFFFF"/>
              </a:solidFill>
              <a:ea typeface="Calibri Light"/>
              <a:cs typeface="Calibri Light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Kontingent RI</a:t>
            </a:r>
            <a:endParaRPr lang="en-US" sz="4800" b="1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BAB4DA2-DE97-FFF7-45EA-92342F502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037826" y="177672"/>
            <a:ext cx="7664021" cy="5763049"/>
          </a:xfrm>
        </p:spPr>
      </p:pic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5A262795-20C7-E0E6-3E68-1F20A649906B}"/>
              </a:ext>
            </a:extLst>
          </p:cNvPr>
          <p:cNvSpPr/>
          <p:nvPr/>
        </p:nvSpPr>
        <p:spPr>
          <a:xfrm>
            <a:off x="8706988" y="5583036"/>
            <a:ext cx="1829662" cy="45448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19F0C47D-2EEF-83B0-B9A1-8F5750191BA5}"/>
              </a:ext>
            </a:extLst>
          </p:cNvPr>
          <p:cNvSpPr/>
          <p:nvPr/>
        </p:nvSpPr>
        <p:spPr>
          <a:xfrm>
            <a:off x="8554559" y="3814102"/>
            <a:ext cx="3284001" cy="756356"/>
          </a:xfrm>
          <a:prstGeom prst="roundRect">
            <a:avLst/>
          </a:prstGeom>
          <a:noFill/>
          <a:ln w="76200">
            <a:solidFill>
              <a:srgbClr val="F478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285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B4B24F-A21F-9C36-3C90-3C126D773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57" y="844184"/>
            <a:ext cx="3355319" cy="158951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nn-NO" sz="4800" b="1" kern="12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  <a:t>Klubbens årshjul </a:t>
            </a:r>
            <a:br>
              <a:rPr lang="nn-NO" sz="4800" b="1" kern="12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</a:b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september - desember</a:t>
            </a:r>
            <a:r>
              <a:rPr lang="nn-NO" sz="4800" b="1" kern="12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  <a:t> </a:t>
            </a:r>
            <a:endParaRPr lang="en-US" sz="4800" b="1" kern="1200" dirty="0">
              <a:solidFill>
                <a:srgbClr val="FFFFFF"/>
              </a:solidFill>
              <a:latin typeface="+mj-lt"/>
              <a:ea typeface="Calibri Light"/>
              <a:cs typeface="Calibri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1C58B0-B83F-1AFB-420C-51ED68467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619" y="5742774"/>
            <a:ext cx="2993883" cy="846033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07000D0-2AEB-B3B3-5779-EBCB323FB6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164828" y="169685"/>
            <a:ext cx="8024124" cy="5617148"/>
          </a:xfr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009469B1-39EE-51E0-5760-957CF9F243C0}"/>
              </a:ext>
            </a:extLst>
          </p:cNvPr>
          <p:cNvSpPr txBox="1">
            <a:spLocks/>
          </p:cNvSpPr>
          <p:nvPr/>
        </p:nvSpPr>
        <p:spPr>
          <a:xfrm>
            <a:off x="-3057" y="3055403"/>
            <a:ext cx="4027408" cy="37241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>
              <a:buFont typeface="Arial" panose="020B0604020202020204" pitchFamily="34" charset="0"/>
              <a:buChar char="•"/>
            </a:pPr>
            <a:endParaRPr lang="nn-NO" sz="4800" b="1" dirty="0">
              <a:solidFill>
                <a:srgbClr val="FFFFFF"/>
              </a:solidFill>
              <a:ea typeface="Calibri Light"/>
              <a:cs typeface="Calibri Light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Kontingent </a:t>
            </a:r>
            <a:r>
              <a:rPr lang="nn-NO" sz="4800" b="1" dirty="0" err="1">
                <a:solidFill>
                  <a:srgbClr val="FFFFFF"/>
                </a:solidFill>
                <a:ea typeface="Calibri Light"/>
                <a:cs typeface="Calibri Light"/>
              </a:rPr>
              <a:t>distr</a:t>
            </a:r>
            <a:endParaRPr lang="nn-NO" sz="4800" b="1" dirty="0">
              <a:solidFill>
                <a:srgbClr val="FFFFFF"/>
              </a:solidFill>
              <a:ea typeface="Calibri Light"/>
              <a:cs typeface="Calibri Light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4800" b="1" dirty="0" err="1">
                <a:solidFill>
                  <a:srgbClr val="FFFFFF"/>
                </a:solidFill>
                <a:ea typeface="Calibri Light"/>
                <a:cs typeface="Calibri Light"/>
              </a:rPr>
              <a:t>Distriktskonf</a:t>
            </a:r>
            <a:endParaRPr lang="nn-NO" sz="4800" b="1" dirty="0">
              <a:solidFill>
                <a:srgbClr val="FFFFFF"/>
              </a:solidFill>
              <a:ea typeface="Calibri Light"/>
              <a:cs typeface="Calibri Light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4800" b="1" dirty="0" err="1">
                <a:solidFill>
                  <a:srgbClr val="FFFFFF"/>
                </a:solidFill>
                <a:ea typeface="Calibri Light"/>
                <a:cs typeface="Calibri Light"/>
              </a:rPr>
              <a:t>Söknad</a:t>
            </a: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 DG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n-NO" sz="4800" b="1" dirty="0">
                <a:solidFill>
                  <a:srgbClr val="FFFFFF"/>
                </a:solidFill>
                <a:ea typeface="Calibri Light"/>
                <a:cs typeface="Calibri Light"/>
              </a:rPr>
              <a:t>Kontingent</a:t>
            </a:r>
            <a:endParaRPr lang="en-US" sz="4800" b="1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60FCAB25-DB49-2C37-37D2-896757F568A3}"/>
              </a:ext>
            </a:extLst>
          </p:cNvPr>
          <p:cNvSpPr/>
          <p:nvPr/>
        </p:nvSpPr>
        <p:spPr>
          <a:xfrm>
            <a:off x="9089976" y="1277234"/>
            <a:ext cx="1829662" cy="49993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406E9726-0336-60AD-6A25-828F3A0FA27D}"/>
              </a:ext>
            </a:extLst>
          </p:cNvPr>
          <p:cNvSpPr/>
          <p:nvPr/>
        </p:nvSpPr>
        <p:spPr>
          <a:xfrm>
            <a:off x="8904950" y="4626349"/>
            <a:ext cx="3284001" cy="756356"/>
          </a:xfrm>
          <a:prstGeom prst="roundRect">
            <a:avLst/>
          </a:prstGeom>
          <a:noFill/>
          <a:ln w="76200">
            <a:solidFill>
              <a:srgbClr val="F478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2097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1F5F51-E941-8C40-9192-FD83E46A1611}"/>
              </a:ext>
            </a:extLst>
          </p:cNvPr>
          <p:cNvSpPr/>
          <p:nvPr/>
        </p:nvSpPr>
        <p:spPr>
          <a:xfrm>
            <a:off x="0" y="3339029"/>
            <a:ext cx="12192000" cy="2176117"/>
          </a:xfrm>
          <a:prstGeom prst="rect">
            <a:avLst/>
          </a:prstGeom>
          <a:solidFill>
            <a:srgbClr val="02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1B4E7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59524"/>
            <a:ext cx="2609627" cy="2619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913" y="5860867"/>
            <a:ext cx="1883771" cy="716364"/>
          </a:xfrm>
          <a:prstGeom prst="rect">
            <a:avLst/>
          </a:prstGeom>
        </p:spPr>
      </p:pic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58B4202-5033-8847-9549-FD12033863D4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DA1A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Title Page Option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DA1A5A"/>
              </a:solidFill>
              <a:effectLst/>
              <a:uLnTx/>
              <a:uFillTx/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568A6A20-78A7-024E-A441-EEAEDC7E8666}"/>
              </a:ext>
            </a:extLst>
          </p:cNvPr>
          <p:cNvSpPr txBox="1">
            <a:spLocks/>
          </p:cNvSpPr>
          <p:nvPr/>
        </p:nvSpPr>
        <p:spPr>
          <a:xfrm>
            <a:off x="0" y="3807029"/>
            <a:ext cx="12192000" cy="821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Subtitle 14">
            <a:extLst>
              <a:ext uri="{FF2B5EF4-FFF2-40B4-BE49-F238E27FC236}">
                <a16:creationId xmlns:a16="http://schemas.microsoft.com/office/drawing/2014/main" id="{002C0903-D219-114B-950B-117984639F4E}"/>
              </a:ext>
            </a:extLst>
          </p:cNvPr>
          <p:cNvSpPr txBox="1">
            <a:spLocks/>
          </p:cNvSpPr>
          <p:nvPr/>
        </p:nvSpPr>
        <p:spPr>
          <a:xfrm>
            <a:off x="0" y="3325227"/>
            <a:ext cx="12192000" cy="2176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5DA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Presidentens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5DA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5DA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oppgaver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5DA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5DA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før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5DA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5DA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og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5DA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5DA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etter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5DA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5DA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tiltredelse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5DA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541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6C75375-C8EB-4734-93C9-E33AFCA934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72202" y="480695"/>
            <a:ext cx="5537200" cy="6082665"/>
          </a:xfrm>
        </p:spPr>
        <p:txBody>
          <a:bodyPr>
            <a:no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i="1" dirty="0"/>
              <a:t>31.12.23: </a:t>
            </a:r>
            <a:r>
              <a:rPr lang="en-US" sz="2000" i="1" dirty="0" err="1"/>
              <a:t>styret</a:t>
            </a:r>
            <a:r>
              <a:rPr lang="en-US" sz="2000" i="1" dirty="0"/>
              <a:t> </a:t>
            </a:r>
            <a:r>
              <a:rPr lang="en-US" sz="2000" i="1" dirty="0" err="1"/>
              <a:t>og</a:t>
            </a:r>
            <a:r>
              <a:rPr lang="en-US" sz="2000" i="1" dirty="0"/>
              <a:t> </a:t>
            </a:r>
            <a:r>
              <a:rPr lang="en-US" sz="2000" i="1" dirty="0" err="1"/>
              <a:t>komiteledere</a:t>
            </a:r>
            <a:r>
              <a:rPr lang="en-US" sz="2000" i="1" dirty="0"/>
              <a:t> </a:t>
            </a:r>
            <a:r>
              <a:rPr lang="en-US" sz="2000" i="1" dirty="0" err="1"/>
              <a:t>meldes</a:t>
            </a:r>
            <a:r>
              <a:rPr lang="en-US" sz="2000" i="1" dirty="0"/>
              <a:t>  </a:t>
            </a:r>
            <a:r>
              <a:rPr lang="en-US" sz="2000" i="1" dirty="0" err="1"/>
              <a:t>på</a:t>
            </a:r>
            <a:r>
              <a:rPr lang="en-US" sz="2000" i="1" dirty="0"/>
              <a:t> Rotary.no/</a:t>
            </a:r>
            <a:r>
              <a:rPr lang="en-US" sz="2000" i="1" dirty="0" err="1"/>
              <a:t>medlemsnett</a:t>
            </a:r>
            <a:endParaRPr lang="en-US" sz="2000" i="1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PETS</a:t>
            </a:r>
          </a:p>
          <a:p>
            <a:pPr lvl="1"/>
            <a:r>
              <a:rPr lang="en-US" sz="2000" dirty="0" err="1"/>
              <a:t>Styreseminar</a:t>
            </a:r>
            <a:r>
              <a:rPr lang="en-US" sz="2000" dirty="0"/>
              <a:t> med </a:t>
            </a:r>
            <a:r>
              <a:rPr lang="en-US" sz="2000" dirty="0" err="1"/>
              <a:t>sekretær</a:t>
            </a:r>
            <a:r>
              <a:rPr lang="en-US" sz="2000" dirty="0"/>
              <a:t>, </a:t>
            </a:r>
            <a:r>
              <a:rPr lang="en-US" sz="2000" dirty="0" err="1"/>
              <a:t>kasserer</a:t>
            </a:r>
            <a:r>
              <a:rPr lang="en-US" sz="2000" dirty="0"/>
              <a:t>, IT-</a:t>
            </a:r>
            <a:r>
              <a:rPr lang="en-US" sz="2000" dirty="0" err="1"/>
              <a:t>ansvarlig,TRF</a:t>
            </a:r>
            <a:r>
              <a:rPr lang="en-US" sz="2000" dirty="0"/>
              <a:t>, </a:t>
            </a:r>
            <a:r>
              <a:rPr lang="en-US" sz="2000" dirty="0" err="1"/>
              <a:t>medlemsansvarlig</a:t>
            </a:r>
            <a:endParaRPr lang="en-US" sz="2000" dirty="0"/>
          </a:p>
          <a:p>
            <a:pPr lvl="1"/>
            <a:r>
              <a:rPr lang="en-US" sz="2000" dirty="0" err="1"/>
              <a:t>Første</a:t>
            </a:r>
            <a:r>
              <a:rPr lang="en-US" sz="2000" dirty="0"/>
              <a:t> </a:t>
            </a:r>
            <a:r>
              <a:rPr lang="en-US" sz="2000" dirty="0" err="1"/>
              <a:t>styremøte</a:t>
            </a:r>
            <a:r>
              <a:rPr lang="en-US" sz="2000" dirty="0"/>
              <a:t> med </a:t>
            </a:r>
            <a:r>
              <a:rPr lang="en-US" sz="2000" dirty="0" err="1"/>
              <a:t>komiteledere</a:t>
            </a:r>
            <a:r>
              <a:rPr lang="en-US" sz="2000" dirty="0"/>
              <a:t> </a:t>
            </a:r>
            <a:r>
              <a:rPr lang="en-US" sz="2000" dirty="0" err="1"/>
              <a:t>før</a:t>
            </a:r>
            <a:r>
              <a:rPr lang="en-US" sz="2000" dirty="0"/>
              <a:t> 1. </a:t>
            </a:r>
            <a:r>
              <a:rPr lang="en-US" sz="2000" dirty="0" err="1"/>
              <a:t>juni</a:t>
            </a:r>
            <a:r>
              <a:rPr lang="en-US" sz="2000" dirty="0"/>
              <a:t>. </a:t>
            </a:r>
            <a:r>
              <a:rPr lang="en-US" sz="2000" dirty="0" err="1"/>
              <a:t>Felles</a:t>
            </a:r>
            <a:r>
              <a:rPr lang="en-US" sz="2000" dirty="0"/>
              <a:t> med </a:t>
            </a:r>
            <a:r>
              <a:rPr lang="en-US" sz="2000" dirty="0" err="1"/>
              <a:t>sittende</a:t>
            </a:r>
            <a:r>
              <a:rPr lang="en-US" sz="2000" dirty="0"/>
              <a:t> </a:t>
            </a:r>
            <a:r>
              <a:rPr lang="en-US" sz="2000" dirty="0" err="1"/>
              <a:t>styre</a:t>
            </a:r>
            <a:r>
              <a:rPr lang="en-US" sz="2000" dirty="0"/>
              <a:t>?</a:t>
            </a:r>
          </a:p>
          <a:p>
            <a:pPr lvl="1"/>
            <a:r>
              <a:rPr lang="en-US" sz="2000" dirty="0" err="1"/>
              <a:t>Klubbens</a:t>
            </a:r>
            <a:r>
              <a:rPr lang="en-US" sz="2000" dirty="0"/>
              <a:t> </a:t>
            </a:r>
            <a:r>
              <a:rPr lang="en-US" sz="2000" dirty="0" err="1"/>
              <a:t>handlingsplan</a:t>
            </a:r>
            <a:r>
              <a:rPr lang="en-US" sz="2000" dirty="0"/>
              <a:t> </a:t>
            </a:r>
            <a:r>
              <a:rPr lang="en-US" sz="2000" dirty="0" err="1"/>
              <a:t>før</a:t>
            </a:r>
            <a:r>
              <a:rPr lang="en-US" sz="2000" dirty="0"/>
              <a:t> 31.mai </a:t>
            </a:r>
            <a:r>
              <a:rPr lang="en-US" sz="2000" dirty="0" err="1"/>
              <a:t>sammen</a:t>
            </a:r>
            <a:r>
              <a:rPr lang="en-US" sz="2000" dirty="0"/>
              <a:t> med </a:t>
            </a:r>
            <a:r>
              <a:rPr lang="en-US" sz="2000" dirty="0" err="1"/>
              <a:t>styret</a:t>
            </a:r>
            <a:r>
              <a:rPr lang="en-US" sz="2000" dirty="0"/>
              <a:t>. Husk </a:t>
            </a:r>
            <a:r>
              <a:rPr lang="en-US" sz="2000" dirty="0" err="1"/>
              <a:t>pågående</a:t>
            </a:r>
            <a:r>
              <a:rPr lang="en-US" sz="2000" dirty="0"/>
              <a:t> </a:t>
            </a:r>
            <a:r>
              <a:rPr lang="en-US" sz="2000" dirty="0" err="1"/>
              <a:t>prosjekt</a:t>
            </a:r>
            <a:r>
              <a:rPr lang="en-US" sz="2000" dirty="0"/>
              <a:t>, planer, Action Plan</a:t>
            </a:r>
          </a:p>
          <a:p>
            <a:pPr lvl="1"/>
            <a:r>
              <a:rPr lang="en-US" sz="2000" dirty="0" err="1"/>
              <a:t>Sammen</a:t>
            </a:r>
            <a:r>
              <a:rPr lang="en-US" sz="2000" dirty="0"/>
              <a:t> med </a:t>
            </a:r>
            <a:r>
              <a:rPr lang="en-US" sz="2000" dirty="0" err="1"/>
              <a:t>sekretær</a:t>
            </a:r>
            <a:r>
              <a:rPr lang="en-US" sz="2000" dirty="0"/>
              <a:t> </a:t>
            </a:r>
            <a:r>
              <a:rPr lang="en-US" sz="2000" dirty="0" err="1"/>
              <a:t>legge</a:t>
            </a:r>
            <a:r>
              <a:rPr lang="en-US" sz="2000" dirty="0"/>
              <a:t> inn </a:t>
            </a:r>
            <a:r>
              <a:rPr lang="en-US" sz="2000" dirty="0" err="1"/>
              <a:t>mål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Club Central. </a:t>
            </a:r>
            <a:r>
              <a:rPr lang="en-US" sz="2000" i="1" dirty="0" err="1"/>
              <a:t>Evalueres</a:t>
            </a:r>
            <a:r>
              <a:rPr lang="en-US" sz="2000" i="1" dirty="0"/>
              <a:t>, </a:t>
            </a:r>
            <a:r>
              <a:rPr lang="en-US" sz="2000" i="1" dirty="0" err="1"/>
              <a:t>siste</a:t>
            </a:r>
            <a:r>
              <a:rPr lang="en-US" sz="2000" i="1" dirty="0"/>
              <a:t> </a:t>
            </a:r>
            <a:r>
              <a:rPr lang="en-US" sz="2000" i="1" dirty="0" err="1"/>
              <a:t>frist</a:t>
            </a:r>
            <a:r>
              <a:rPr lang="en-US" sz="2000" i="1" dirty="0"/>
              <a:t> 30.06.25</a:t>
            </a:r>
          </a:p>
          <a:p>
            <a:pPr lvl="1"/>
            <a:r>
              <a:rPr lang="en-US" sz="2000" dirty="0" err="1"/>
              <a:t>Budsjett</a:t>
            </a:r>
            <a:r>
              <a:rPr lang="en-US" sz="2000" dirty="0"/>
              <a:t>. </a:t>
            </a:r>
            <a:r>
              <a:rPr lang="en-US" sz="2000" dirty="0" err="1"/>
              <a:t>Møteplan</a:t>
            </a:r>
            <a:r>
              <a:rPr lang="en-US" sz="2000" dirty="0"/>
              <a:t>. </a:t>
            </a:r>
            <a:r>
              <a:rPr lang="en-US" sz="2000" dirty="0" err="1"/>
              <a:t>Registrering</a:t>
            </a:r>
            <a:r>
              <a:rPr lang="en-US" sz="2000" dirty="0"/>
              <a:t> </a:t>
            </a:r>
            <a:r>
              <a:rPr lang="en-US" sz="2000" dirty="0" err="1"/>
              <a:t>medlemmer</a:t>
            </a:r>
            <a:r>
              <a:rPr lang="en-US" sz="2000" dirty="0"/>
              <a:t>. </a:t>
            </a:r>
            <a:r>
              <a:rPr lang="en-US" sz="2000" dirty="0" err="1"/>
              <a:t>Innbetalinger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RI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distriktet</a:t>
            </a:r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8BDA7B-C6EA-427E-97F1-6FA2E1167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Innkomne</a:t>
            </a:r>
            <a:r>
              <a:rPr lang="en-US" dirty="0">
                <a:solidFill>
                  <a:schemeClr val="tx1"/>
                </a:solidFill>
              </a:rPr>
              <a:t> president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E897E4C-1BAC-400D-90F7-356FC65D6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5465233" cy="1975764"/>
          </a:xfrm>
        </p:spPr>
        <p:txBody>
          <a:bodyPr>
            <a:normAutofit/>
          </a:bodyPr>
          <a:lstStyle/>
          <a:p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 err="1">
                <a:solidFill>
                  <a:schemeClr val="tx1"/>
                </a:solidFill>
              </a:rPr>
              <a:t>Oppgaver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før</a:t>
            </a:r>
            <a:r>
              <a:rPr lang="en-US" sz="3600" dirty="0">
                <a:solidFill>
                  <a:schemeClr val="tx1"/>
                </a:solidFill>
              </a:rPr>
              <a:t> 1. </a:t>
            </a:r>
            <a:r>
              <a:rPr lang="en-US" sz="3600" dirty="0" err="1">
                <a:solidFill>
                  <a:schemeClr val="tx1"/>
                </a:solidFill>
              </a:rPr>
              <a:t>juli</a:t>
            </a:r>
            <a:r>
              <a:rPr lang="en-US" sz="3600" dirty="0">
                <a:solidFill>
                  <a:schemeClr val="tx1"/>
                </a:solidFill>
              </a:rPr>
              <a:t>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29F6AB-B132-4AF4-B061-8437F837C2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94E25-127B-4C48-AF96-44BA7B8237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184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6C75375-C8EB-4734-93C9-E33AFCA934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72202" y="480695"/>
            <a:ext cx="5537200" cy="6082665"/>
          </a:xfrm>
        </p:spPr>
        <p:txBody>
          <a:bodyPr>
            <a:no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President </a:t>
            </a:r>
            <a:r>
              <a:rPr lang="en-US" sz="2000" dirty="0" err="1"/>
              <a:t>fra</a:t>
            </a:r>
            <a:r>
              <a:rPr lang="en-US" sz="2000" dirty="0"/>
              <a:t> 01.07 med </a:t>
            </a:r>
            <a:r>
              <a:rPr lang="en-US" sz="2000" dirty="0" err="1"/>
              <a:t>digitale</a:t>
            </a:r>
            <a:r>
              <a:rPr lang="en-US" sz="2000" dirty="0"/>
              <a:t> </a:t>
            </a:r>
            <a:r>
              <a:rPr lang="en-US" sz="2000" dirty="0" err="1"/>
              <a:t>fullmakter</a:t>
            </a:r>
            <a:endParaRPr lang="en-US" sz="20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err="1"/>
              <a:t>Planlegge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lede</a:t>
            </a:r>
            <a:r>
              <a:rPr lang="en-US" sz="2000" dirty="0"/>
              <a:t> </a:t>
            </a:r>
            <a:r>
              <a:rPr lang="en-US" sz="2000" dirty="0" err="1"/>
              <a:t>styremøter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klubbmøter</a:t>
            </a:r>
            <a:endParaRPr lang="en-US" sz="2000" dirty="0"/>
          </a:p>
          <a:p>
            <a:pPr lvl="1"/>
            <a:r>
              <a:rPr lang="en-US" sz="2000" dirty="0" err="1"/>
              <a:t>Følge</a:t>
            </a:r>
            <a:r>
              <a:rPr lang="en-US" sz="2000" dirty="0"/>
              <a:t> </a:t>
            </a:r>
            <a:r>
              <a:rPr lang="en-US" sz="2000" dirty="0" err="1"/>
              <a:t>opp</a:t>
            </a:r>
            <a:r>
              <a:rPr lang="en-US" sz="2000" dirty="0"/>
              <a:t> </a:t>
            </a:r>
            <a:r>
              <a:rPr lang="en-US" sz="2000" dirty="0" err="1"/>
              <a:t>komiteer</a:t>
            </a:r>
            <a:r>
              <a:rPr lang="en-US" sz="2000" dirty="0"/>
              <a:t>, </a:t>
            </a:r>
            <a:r>
              <a:rPr lang="en-US" sz="2000" dirty="0" err="1"/>
              <a:t>økonomi</a:t>
            </a:r>
            <a:r>
              <a:rPr lang="en-US" sz="2000" dirty="0"/>
              <a:t>, </a:t>
            </a:r>
            <a:r>
              <a:rPr lang="en-US" sz="2000" dirty="0" err="1"/>
              <a:t>rapportering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korrespondanse</a:t>
            </a:r>
            <a:endParaRPr lang="en-US" sz="2000" dirty="0"/>
          </a:p>
          <a:p>
            <a:pPr lvl="1"/>
            <a:r>
              <a:rPr lang="en-US" sz="2000" dirty="0"/>
              <a:t>Delta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kurs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møter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distriktet</a:t>
            </a:r>
            <a:endParaRPr lang="en-US" sz="2000" dirty="0"/>
          </a:p>
          <a:p>
            <a:pPr lvl="1"/>
            <a:r>
              <a:rPr lang="en-US" sz="2000" dirty="0" err="1"/>
              <a:t>Forberede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delta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guvernørbesøk</a:t>
            </a:r>
            <a:r>
              <a:rPr lang="en-US" sz="2000" dirty="0"/>
              <a:t> </a:t>
            </a:r>
            <a:r>
              <a:rPr lang="en-US" sz="2000" dirty="0" err="1"/>
              <a:t>sammen</a:t>
            </a:r>
            <a:r>
              <a:rPr lang="en-US" sz="2000" dirty="0"/>
              <a:t> med </a:t>
            </a:r>
            <a:r>
              <a:rPr lang="en-US" sz="2000" dirty="0" err="1"/>
              <a:t>klubben</a:t>
            </a:r>
            <a:endParaRPr lang="en-US" sz="2000" dirty="0"/>
          </a:p>
          <a:p>
            <a:pPr lvl="1"/>
            <a:r>
              <a:rPr lang="en-US" sz="2000" dirty="0"/>
              <a:t>Delta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presidentforum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distriktkonferanse</a:t>
            </a:r>
            <a:endParaRPr lang="en-US" sz="2000" dirty="0"/>
          </a:p>
          <a:p>
            <a:pPr lvl="1"/>
            <a:r>
              <a:rPr lang="en-US" sz="2000" dirty="0" err="1"/>
              <a:t>Holde</a:t>
            </a:r>
            <a:r>
              <a:rPr lang="en-US" sz="2000" dirty="0"/>
              <a:t> </a:t>
            </a:r>
            <a:r>
              <a:rPr lang="en-US" sz="2000" dirty="0" err="1"/>
              <a:t>årsmøte</a:t>
            </a:r>
            <a:r>
              <a:rPr lang="en-US" sz="2000" dirty="0"/>
              <a:t> </a:t>
            </a:r>
            <a:r>
              <a:rPr lang="en-US" sz="2000" dirty="0" err="1"/>
              <a:t>innen</a:t>
            </a:r>
            <a:r>
              <a:rPr lang="en-US" sz="2000" dirty="0"/>
              <a:t> 31.12</a:t>
            </a:r>
          </a:p>
          <a:p>
            <a:pPr lvl="1"/>
            <a:r>
              <a:rPr lang="en-US" sz="2000" dirty="0" err="1"/>
              <a:t>Avslutning</a:t>
            </a:r>
            <a:r>
              <a:rPr lang="en-US" sz="2000" dirty="0"/>
              <a:t> av </a:t>
            </a:r>
            <a:r>
              <a:rPr lang="en-US" sz="2000" dirty="0" err="1"/>
              <a:t>presidentåret</a:t>
            </a:r>
            <a:r>
              <a:rPr lang="en-US" sz="2000" dirty="0"/>
              <a:t> . </a:t>
            </a:r>
            <a:r>
              <a:rPr lang="en-US" sz="2000" dirty="0" err="1"/>
              <a:t>Skrive</a:t>
            </a:r>
            <a:r>
              <a:rPr lang="en-US" sz="2000" dirty="0"/>
              <a:t> </a:t>
            </a:r>
            <a:r>
              <a:rPr lang="en-US" sz="2000" dirty="0" err="1"/>
              <a:t>årsmelding</a:t>
            </a:r>
            <a:r>
              <a:rPr lang="en-US" sz="2000" dirty="0"/>
              <a:t>.</a:t>
            </a:r>
          </a:p>
          <a:p>
            <a:pPr lvl="1"/>
            <a:endParaRPr lang="en-US" sz="200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8BDA7B-C6EA-427E-97F1-6FA2E1167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presidentens</a:t>
            </a:r>
            <a:r>
              <a:rPr lang="en-US" dirty="0">
                <a:solidFill>
                  <a:schemeClr val="tx1"/>
                </a:solidFill>
              </a:rPr>
              <a:t>   </a:t>
            </a:r>
            <a:r>
              <a:rPr lang="en-US" dirty="0" err="1">
                <a:solidFill>
                  <a:schemeClr val="tx1"/>
                </a:solidFill>
              </a:rPr>
              <a:t>oppgaver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E897E4C-1BAC-400D-90F7-356FC65D6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5465233" cy="1975764"/>
          </a:xfrm>
        </p:spPr>
        <p:txBody>
          <a:bodyPr>
            <a:normAutofit/>
          </a:bodyPr>
          <a:lstStyle/>
          <a:p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 err="1">
                <a:solidFill>
                  <a:schemeClr val="tx1"/>
                </a:solidFill>
              </a:rPr>
              <a:t>Oppgaver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etter</a:t>
            </a:r>
            <a:r>
              <a:rPr lang="en-US" sz="3600" dirty="0">
                <a:solidFill>
                  <a:schemeClr val="tx1"/>
                </a:solidFill>
              </a:rPr>
              <a:t> 1. </a:t>
            </a:r>
            <a:r>
              <a:rPr lang="en-US" sz="3600" dirty="0" err="1">
                <a:solidFill>
                  <a:schemeClr val="tx1"/>
                </a:solidFill>
              </a:rPr>
              <a:t>juli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29F6AB-B132-4AF4-B061-8437F837C2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94E25-127B-4C48-AF96-44BA7B8237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875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47C693-37F8-ACF2-C98E-B9F740618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7574BC3-2A91-F81A-B08C-BEE6C8075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Innkommende presidents oppgaver før 1. juli</a:t>
            </a:r>
          </a:p>
          <a:p>
            <a:endParaRPr lang="nb-NO" b="1" dirty="0"/>
          </a:p>
          <a:p>
            <a:r>
              <a:rPr lang="nb-NO" b="1" dirty="0"/>
              <a:t>Presidentens oppgaver</a:t>
            </a:r>
          </a:p>
          <a:p>
            <a:endParaRPr lang="nb-NO" b="1" dirty="0"/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75CED9E-F7CF-3FAB-4BF5-63176A953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C2778642-FD19-6F54-453B-1A05AFBDA47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372" y="1838227"/>
            <a:ext cx="5464630" cy="4338736"/>
          </a:xfrm>
        </p:spPr>
        <p:txBody>
          <a:bodyPr>
            <a:normAutofit fontScale="92500" lnSpcReduction="20000"/>
          </a:bodyPr>
          <a:lstStyle/>
          <a:p>
            <a:r>
              <a:rPr lang="nb-NO" b="1" dirty="0"/>
              <a:t>3.3 Klubbens komiteer</a:t>
            </a:r>
          </a:p>
          <a:p>
            <a:r>
              <a:rPr lang="nb-NO" dirty="0"/>
              <a:t>Klubben bestemmer selv hvor mange komiteer de ønsker å ha og hvordan de ønsker å fordele oppgavene. </a:t>
            </a:r>
          </a:p>
          <a:p>
            <a:r>
              <a:rPr lang="nb-NO" dirty="0"/>
              <a:t>I henhold til Rotary skal klubbene ha minimum følgende komiteer:</a:t>
            </a:r>
          </a:p>
          <a:p>
            <a:pPr lvl="1"/>
            <a:r>
              <a:rPr lang="nb-NO" dirty="0"/>
              <a:t>Klubbadministrasjon/Styre</a:t>
            </a:r>
          </a:p>
          <a:p>
            <a:pPr lvl="1"/>
            <a:r>
              <a:rPr lang="nb-NO" dirty="0"/>
              <a:t>Medlemskap</a:t>
            </a:r>
          </a:p>
          <a:p>
            <a:pPr lvl="1"/>
            <a:r>
              <a:rPr lang="nb-NO" dirty="0"/>
              <a:t>Kommunikasjon</a:t>
            </a:r>
          </a:p>
          <a:p>
            <a:pPr lvl="1"/>
            <a:r>
              <a:rPr lang="nb-NO" dirty="0"/>
              <a:t>The Rotary Foundation (TRF)</a:t>
            </a:r>
          </a:p>
          <a:p>
            <a:pPr lvl="1"/>
            <a:r>
              <a:rPr lang="nb-NO" dirty="0"/>
              <a:t>Serviceprosjekter</a:t>
            </a:r>
          </a:p>
          <a:p>
            <a:r>
              <a:rPr lang="nb-NO" b="1" dirty="0" err="1">
                <a:highlight>
                  <a:srgbClr val="FFFF00"/>
                </a:highlight>
              </a:rPr>
              <a:t>Miniminivå</a:t>
            </a:r>
            <a:r>
              <a:rPr lang="nb-NO" b="1" dirty="0">
                <a:highlight>
                  <a:srgbClr val="FFFF00"/>
                </a:highlight>
              </a:rPr>
              <a:t> i </a:t>
            </a:r>
            <a:r>
              <a:rPr lang="nb-NO" b="1" dirty="0" err="1">
                <a:highlight>
                  <a:srgbClr val="FFFF00"/>
                </a:highlight>
              </a:rPr>
              <a:t>verkligheten</a:t>
            </a:r>
            <a:r>
              <a:rPr lang="nb-NO" b="1" dirty="0">
                <a:highlight>
                  <a:srgbClr val="FFFF00"/>
                </a:highlight>
              </a:rPr>
              <a:t>, en </a:t>
            </a:r>
            <a:r>
              <a:rPr lang="nb-NO" b="1" dirty="0" err="1">
                <a:highlight>
                  <a:srgbClr val="FFFF00"/>
                </a:highlight>
              </a:rPr>
              <a:t>ansvarig</a:t>
            </a:r>
            <a:r>
              <a:rPr lang="nb-NO" b="1" dirty="0">
                <a:highlight>
                  <a:srgbClr val="FFFF00"/>
                </a:highlight>
              </a:rPr>
              <a:t>, som skall </a:t>
            </a:r>
            <a:r>
              <a:rPr lang="nb-NO" b="1" dirty="0" err="1">
                <a:highlight>
                  <a:srgbClr val="FFFF00"/>
                </a:highlight>
              </a:rPr>
              <a:t>finnas</a:t>
            </a:r>
            <a:r>
              <a:rPr lang="nb-NO" b="1" dirty="0">
                <a:highlight>
                  <a:srgbClr val="FFFF00"/>
                </a:highlight>
              </a:rPr>
              <a:t> i medlemsnett (roller sid 21)</a:t>
            </a:r>
          </a:p>
          <a:p>
            <a:pPr lvl="1"/>
            <a:r>
              <a:rPr lang="nb-NO" b="1" dirty="0">
                <a:highlight>
                  <a:srgbClr val="FFFF00"/>
                </a:highlight>
              </a:rPr>
              <a:t>Information</a:t>
            </a:r>
            <a:endParaRPr lang="sv-SE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8395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FC572A-B1D8-DEA3-9C95-562A203F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5B63CD-B008-827A-937F-A534ABDC1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7850" y="2032491"/>
            <a:ext cx="5464630" cy="4034896"/>
          </a:xfrm>
        </p:spPr>
        <p:txBody>
          <a:bodyPr/>
          <a:lstStyle/>
          <a:p>
            <a:r>
              <a:rPr lang="nb-NO" dirty="0"/>
              <a:t>Klubbens styre</a:t>
            </a:r>
          </a:p>
          <a:p>
            <a:pPr lvl="1"/>
            <a:r>
              <a:rPr lang="nb-NO" dirty="0"/>
              <a:t>Styret for Rotaryklubben skal minimum bestå av følgende funksjoner:</a:t>
            </a:r>
          </a:p>
          <a:p>
            <a:pPr marL="457200" lvl="2" indent="0">
              <a:buNone/>
            </a:pPr>
            <a:r>
              <a:rPr lang="nb-NO" dirty="0"/>
              <a:t>• President</a:t>
            </a:r>
          </a:p>
          <a:p>
            <a:pPr marL="457200" lvl="2" indent="0">
              <a:buNone/>
            </a:pPr>
            <a:r>
              <a:rPr lang="nb-NO" dirty="0"/>
              <a:t>• Fjorårets president</a:t>
            </a:r>
          </a:p>
          <a:p>
            <a:pPr marL="457200" lvl="2" indent="0">
              <a:buNone/>
            </a:pPr>
            <a:r>
              <a:rPr lang="nb-NO" dirty="0"/>
              <a:t>• Neste års president</a:t>
            </a:r>
          </a:p>
          <a:p>
            <a:pPr marL="457200" lvl="2" indent="0">
              <a:buNone/>
            </a:pPr>
            <a:r>
              <a:rPr lang="nb-NO" dirty="0"/>
              <a:t>• Sekretær</a:t>
            </a:r>
          </a:p>
          <a:p>
            <a:pPr marL="457200" lvl="2" indent="0">
              <a:buNone/>
            </a:pPr>
            <a:r>
              <a:rPr lang="nb-NO" dirty="0"/>
              <a:t>• Kasserer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8C6F234-0F31-5E06-06D2-1BBB77F2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73CFFB8-B033-8F51-1C18-37A6E2CF7AD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9876" y="2032491"/>
            <a:ext cx="5014274" cy="4034896"/>
          </a:xfrm>
        </p:spPr>
        <p:txBody>
          <a:bodyPr/>
          <a:lstStyle/>
          <a:p>
            <a:r>
              <a:rPr lang="sv-SE" dirty="0"/>
              <a:t>Vedtäkter</a:t>
            </a:r>
          </a:p>
          <a:p>
            <a:pPr lvl="1"/>
            <a:r>
              <a:rPr lang="nb-NO" dirty="0"/>
              <a:t>Klubben kan få et anbefalt forslag på norsk som klubben kan redigere</a:t>
            </a:r>
          </a:p>
          <a:p>
            <a:pPr lvl="1"/>
            <a:r>
              <a:rPr lang="nb-NO" dirty="0"/>
              <a:t>selv, ved å henvende seg til distriktets lovrådsrepresentant Gunnar Kvalsund:</a:t>
            </a:r>
          </a:p>
        </p:txBody>
      </p:sp>
    </p:spTree>
    <p:extLst>
      <p:ext uri="{BB962C8B-B14F-4D97-AF65-F5344CB8AC3E}">
        <p14:creationId xmlns:p14="http://schemas.microsoft.com/office/powerpoint/2010/main" val="102963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FAE147-643F-82BE-3BDC-F0CD355F1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" name="Platshållare för innehåll 6" descr="En bild som visar text, skärmbild, Teckensnitt, linje&#10;&#10;Automatiskt genererad beskrivning">
            <a:extLst>
              <a:ext uri="{FF2B5EF4-FFF2-40B4-BE49-F238E27FC236}">
                <a16:creationId xmlns:a16="http://schemas.microsoft.com/office/drawing/2014/main" id="{C4CD68FC-AB00-FF56-47A4-8D524CFB1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99"/>
            <a:ext cx="12192000" cy="1572329"/>
          </a:xfrm>
        </p:spPr>
      </p:pic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E99BFC7-B3E0-4C93-BC81-B6C1AFB2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" name="Platshållare för innehåll 8" descr="En bild som visar text, skärmbild, logotyp, Teckensnitt&#10;&#10;Automatiskt genererad beskrivning">
            <a:extLst>
              <a:ext uri="{FF2B5EF4-FFF2-40B4-BE49-F238E27FC236}">
                <a16:creationId xmlns:a16="http://schemas.microsoft.com/office/drawing/2014/main" id="{2E25EBBA-02AF-2C4E-34C7-4AF62E4C38D6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272" y="1659118"/>
            <a:ext cx="4856948" cy="5071620"/>
          </a:xfrm>
        </p:spPr>
      </p:pic>
      <p:pic>
        <p:nvPicPr>
          <p:cNvPr id="11" name="Bildobjekt 10" descr="En bild som visar text, skärmbild, dokument, meny&#10;&#10;Automatiskt genererad beskrivning">
            <a:extLst>
              <a:ext uri="{FF2B5EF4-FFF2-40B4-BE49-F238E27FC236}">
                <a16:creationId xmlns:a16="http://schemas.microsoft.com/office/drawing/2014/main" id="{6C03A772-F0F7-0558-E4BD-FE3B7442D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19" y="1649126"/>
            <a:ext cx="5444021" cy="5208873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246472C-1530-6C01-71A2-ACA152A61E6A}"/>
              </a:ext>
            </a:extLst>
          </p:cNvPr>
          <p:cNvSpPr/>
          <p:nvPr/>
        </p:nvSpPr>
        <p:spPr>
          <a:xfrm>
            <a:off x="8012784" y="669302"/>
            <a:ext cx="1970202" cy="87074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914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4CA3A11-1867-EB0F-17E1-EC91FFD3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latshållare för innehåll 6" descr="En bild som visar text, skärmbild, Teckensnitt&#10;&#10;Automatiskt genererad beskrivning">
            <a:extLst>
              <a:ext uri="{FF2B5EF4-FFF2-40B4-BE49-F238E27FC236}">
                <a16:creationId xmlns:a16="http://schemas.microsoft.com/office/drawing/2014/main" id="{6E83AAC2-F7FA-F529-3A60-630E37D6015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704" y="2020094"/>
            <a:ext cx="5673725" cy="2817812"/>
          </a:xfrm>
        </p:spPr>
      </p:pic>
    </p:spTree>
    <p:extLst>
      <p:ext uri="{BB962C8B-B14F-4D97-AF65-F5344CB8AC3E}">
        <p14:creationId xmlns:p14="http://schemas.microsoft.com/office/powerpoint/2010/main" val="501652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text, skärmbild, programvara, nummer&#10;&#10;Automatiskt genererad beskrivning">
            <a:extLst>
              <a:ext uri="{FF2B5EF4-FFF2-40B4-BE49-F238E27FC236}">
                <a16:creationId xmlns:a16="http://schemas.microsoft.com/office/drawing/2014/main" id="{82EB4447-0EA3-4BF6-1A3A-57A5979B31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105" y="93910"/>
            <a:ext cx="9730333" cy="6670179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11F72A71-88D2-50A4-5991-0795788A641C}"/>
              </a:ext>
            </a:extLst>
          </p:cNvPr>
          <p:cNvSpPr/>
          <p:nvPr/>
        </p:nvSpPr>
        <p:spPr>
          <a:xfrm>
            <a:off x="1725105" y="669303"/>
            <a:ext cx="1960775" cy="5373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C1DC6F4-207B-3492-C1F9-1C5D4DA48507}"/>
              </a:ext>
            </a:extLst>
          </p:cNvPr>
          <p:cNvSpPr txBox="1"/>
          <p:nvPr/>
        </p:nvSpPr>
        <p:spPr>
          <a:xfrm rot="20568430">
            <a:off x="232814" y="446716"/>
            <a:ext cx="127342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sv-SE" sz="3200" b="1" dirty="0"/>
              <a:t>SVÅRT</a:t>
            </a:r>
          </a:p>
        </p:txBody>
      </p:sp>
    </p:spTree>
    <p:extLst>
      <p:ext uri="{BB962C8B-B14F-4D97-AF65-F5344CB8AC3E}">
        <p14:creationId xmlns:p14="http://schemas.microsoft.com/office/powerpoint/2010/main" val="25930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text, skärmbild, programvara, nummer&#10;&#10;Automatiskt genererad beskrivning">
            <a:extLst>
              <a:ext uri="{FF2B5EF4-FFF2-40B4-BE49-F238E27FC236}">
                <a16:creationId xmlns:a16="http://schemas.microsoft.com/office/drawing/2014/main" id="{82EB4447-0EA3-4BF6-1A3A-57A5979B31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105" y="93910"/>
            <a:ext cx="9730333" cy="6670179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11F72A71-88D2-50A4-5991-0795788A641C}"/>
              </a:ext>
            </a:extLst>
          </p:cNvPr>
          <p:cNvSpPr/>
          <p:nvPr/>
        </p:nvSpPr>
        <p:spPr>
          <a:xfrm>
            <a:off x="1725105" y="669303"/>
            <a:ext cx="1960775" cy="5373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 descr="En bild som visar text, skärmbild, tecknad serie&#10;&#10;Automatiskt genererad beskrivning">
            <a:extLst>
              <a:ext uri="{FF2B5EF4-FFF2-40B4-BE49-F238E27FC236}">
                <a16:creationId xmlns:a16="http://schemas.microsoft.com/office/drawing/2014/main" id="{ED437409-AB6F-B8A2-DB21-D73111DF8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105" y="2902919"/>
            <a:ext cx="9935962" cy="4163006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30AC33FC-91E3-34F5-6467-057FCBCC4C84}"/>
              </a:ext>
            </a:extLst>
          </p:cNvPr>
          <p:cNvSpPr txBox="1"/>
          <p:nvPr/>
        </p:nvSpPr>
        <p:spPr>
          <a:xfrm rot="20568430">
            <a:off x="155839" y="446716"/>
            <a:ext cx="1427378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sv-SE" sz="3200" b="1" dirty="0"/>
              <a:t>ENKELT</a:t>
            </a:r>
          </a:p>
        </p:txBody>
      </p:sp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A7D07406-F592-6633-4D7F-307D32BE030F}"/>
              </a:ext>
            </a:extLst>
          </p:cNvPr>
          <p:cNvCxnSpPr/>
          <p:nvPr/>
        </p:nvCxnSpPr>
        <p:spPr>
          <a:xfrm>
            <a:off x="9304256" y="2667786"/>
            <a:ext cx="0" cy="3233393"/>
          </a:xfrm>
          <a:prstGeom prst="straightConnector1">
            <a:avLst/>
          </a:prstGeom>
          <a:ln w="111125">
            <a:solidFill>
              <a:srgbClr val="85549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pilkoppling 8">
            <a:extLst>
              <a:ext uri="{FF2B5EF4-FFF2-40B4-BE49-F238E27FC236}">
                <a16:creationId xmlns:a16="http://schemas.microsoft.com/office/drawing/2014/main" id="{F44F5649-C549-38EC-6C72-AD0C623B7377}"/>
              </a:ext>
            </a:extLst>
          </p:cNvPr>
          <p:cNvCxnSpPr>
            <a:cxnSpLocks/>
          </p:cNvCxnSpPr>
          <p:nvPr/>
        </p:nvCxnSpPr>
        <p:spPr>
          <a:xfrm>
            <a:off x="3355942" y="2667786"/>
            <a:ext cx="3789576" cy="3525624"/>
          </a:xfrm>
          <a:prstGeom prst="straightConnector1">
            <a:avLst/>
          </a:prstGeom>
          <a:ln w="111125">
            <a:solidFill>
              <a:srgbClr val="F4782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pilkoppling 11">
            <a:extLst>
              <a:ext uri="{FF2B5EF4-FFF2-40B4-BE49-F238E27FC236}">
                <a16:creationId xmlns:a16="http://schemas.microsoft.com/office/drawing/2014/main" id="{65D7C10D-00DF-8829-FF09-F0CFED901250}"/>
              </a:ext>
            </a:extLst>
          </p:cNvPr>
          <p:cNvCxnSpPr>
            <a:cxnSpLocks/>
          </p:cNvCxnSpPr>
          <p:nvPr/>
        </p:nvCxnSpPr>
        <p:spPr>
          <a:xfrm flipV="1">
            <a:off x="3186260" y="2790334"/>
            <a:ext cx="2356701" cy="2658359"/>
          </a:xfrm>
          <a:prstGeom prst="straightConnector1">
            <a:avLst/>
          </a:prstGeom>
          <a:ln w="111125">
            <a:solidFill>
              <a:srgbClr val="DA2727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67FD1D1E-CEB8-6D10-3027-379916E70652}"/>
              </a:ext>
            </a:extLst>
          </p:cNvPr>
          <p:cNvCxnSpPr>
            <a:cxnSpLocks/>
          </p:cNvCxnSpPr>
          <p:nvPr/>
        </p:nvCxnSpPr>
        <p:spPr>
          <a:xfrm flipV="1">
            <a:off x="5165889" y="2667786"/>
            <a:ext cx="2149311" cy="3139482"/>
          </a:xfrm>
          <a:prstGeom prst="straightConnector1">
            <a:avLst/>
          </a:prstGeom>
          <a:ln w="111125">
            <a:solidFill>
              <a:srgbClr val="008E9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52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FC572A-B1D8-DEA3-9C95-562A203F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8C6F234-0F31-5E06-06D2-1BBB77F2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latshållare för innehåll 6" descr="En bild som visar text, skärmbild, Teckensnitt&#10;&#10;Automatiskt genererad beskrivning">
            <a:extLst>
              <a:ext uri="{FF2B5EF4-FFF2-40B4-BE49-F238E27FC236}">
                <a16:creationId xmlns:a16="http://schemas.microsoft.com/office/drawing/2014/main" id="{EC388002-5FB4-87BF-C6CE-17DE6120546B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17" y="48614"/>
            <a:ext cx="4158061" cy="2100464"/>
          </a:xfrm>
        </p:spPr>
      </p:pic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0B9D97CE-48E8-2600-34FB-BA1FD31F5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341" y="2590013"/>
            <a:ext cx="4279995" cy="28021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3200" b="1" dirty="0"/>
              <a:t>117 kurser på engelska</a:t>
            </a:r>
          </a:p>
          <a:p>
            <a:pPr marL="0" indent="0">
              <a:buNone/>
            </a:pPr>
            <a:endParaRPr lang="sv-SE" sz="3200" b="1" dirty="0"/>
          </a:p>
          <a:p>
            <a:pPr marL="0" indent="0">
              <a:buNone/>
            </a:pPr>
            <a:r>
              <a:rPr lang="sv-SE" sz="3200" b="1" dirty="0"/>
              <a:t>34 kurser</a:t>
            </a:r>
          </a:p>
          <a:p>
            <a:pPr marL="0" indent="0">
              <a:buNone/>
            </a:pPr>
            <a:r>
              <a:rPr lang="sv-SE" sz="3200" b="1" dirty="0"/>
              <a:t>på svenska</a:t>
            </a:r>
          </a:p>
        </p:txBody>
      </p:sp>
      <p:pic>
        <p:nvPicPr>
          <p:cNvPr id="11" name="Bildobjekt 10" descr="En bild som visar text, Människoansikte, klädsel, skärmbild&#10;&#10;Automatiskt genererad beskrivning">
            <a:extLst>
              <a:ext uri="{FF2B5EF4-FFF2-40B4-BE49-F238E27FC236}">
                <a16:creationId xmlns:a16="http://schemas.microsoft.com/office/drawing/2014/main" id="{AD6D8416-492E-CAAE-A0D6-D06DA4B2C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277" y="480694"/>
            <a:ext cx="3858985" cy="491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03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8F20E7-E35C-AC26-0F2A-F33DDE465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0AC833-3621-12CE-9785-C9990F63F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3">
            <a:normAutofit/>
          </a:bodyPr>
          <a:lstStyle/>
          <a:p>
            <a:r>
              <a:rPr lang="sv-SE" dirty="0" err="1"/>
              <a:t>Japanese</a:t>
            </a:r>
            <a:endParaRPr lang="sv-SE" dirty="0"/>
          </a:p>
          <a:p>
            <a:r>
              <a:rPr lang="sv-SE" dirty="0"/>
              <a:t>Korean</a:t>
            </a:r>
          </a:p>
          <a:p>
            <a:r>
              <a:rPr lang="sv-SE" dirty="0" err="1"/>
              <a:t>Lithuanian</a:t>
            </a:r>
            <a:endParaRPr lang="sv-SE" dirty="0"/>
          </a:p>
          <a:p>
            <a:r>
              <a:rPr lang="sv-SE" dirty="0"/>
              <a:t>Polish</a:t>
            </a:r>
          </a:p>
          <a:p>
            <a:r>
              <a:rPr lang="sv-SE" dirty="0" err="1"/>
              <a:t>Portuguese</a:t>
            </a:r>
            <a:endParaRPr lang="sv-SE" dirty="0"/>
          </a:p>
          <a:p>
            <a:r>
              <a:rPr lang="sv-SE" dirty="0" err="1"/>
              <a:t>Romanian</a:t>
            </a:r>
            <a:endParaRPr lang="sv-SE" dirty="0"/>
          </a:p>
          <a:p>
            <a:r>
              <a:rPr lang="sv-SE" dirty="0" err="1"/>
              <a:t>Russian</a:t>
            </a:r>
            <a:endParaRPr lang="sv-SE" dirty="0"/>
          </a:p>
          <a:p>
            <a:r>
              <a:rPr lang="sv-SE" dirty="0" err="1"/>
              <a:t>Serbian</a:t>
            </a:r>
            <a:endParaRPr lang="sv-SE" dirty="0"/>
          </a:p>
          <a:p>
            <a:r>
              <a:rPr lang="sv-SE" dirty="0" err="1"/>
              <a:t>Spanish</a:t>
            </a:r>
            <a:endParaRPr lang="sv-SE" dirty="0"/>
          </a:p>
          <a:p>
            <a:r>
              <a:rPr lang="sv-SE" dirty="0"/>
              <a:t>Swedish</a:t>
            </a:r>
          </a:p>
          <a:p>
            <a:r>
              <a:rPr lang="sv-SE" dirty="0"/>
              <a:t>Thai</a:t>
            </a:r>
          </a:p>
          <a:p>
            <a:r>
              <a:rPr lang="sv-SE" dirty="0" err="1"/>
              <a:t>Traditional</a:t>
            </a:r>
            <a:r>
              <a:rPr lang="sv-SE" dirty="0"/>
              <a:t> </a:t>
            </a:r>
            <a:r>
              <a:rPr lang="sv-SE" dirty="0" err="1"/>
              <a:t>Chinese</a:t>
            </a:r>
            <a:endParaRPr lang="sv-SE" dirty="0"/>
          </a:p>
          <a:p>
            <a:r>
              <a:rPr lang="sv-SE" dirty="0" err="1"/>
              <a:t>Ukrainian</a:t>
            </a:r>
            <a:endParaRPr lang="sv-SE" dirty="0"/>
          </a:p>
          <a:p>
            <a:r>
              <a:rPr lang="en-US" dirty="0"/>
              <a:t>Arabic</a:t>
            </a:r>
          </a:p>
          <a:p>
            <a:r>
              <a:rPr lang="en-US" dirty="0"/>
              <a:t>Bulgarian</a:t>
            </a:r>
          </a:p>
          <a:p>
            <a:r>
              <a:rPr lang="en-US" dirty="0"/>
              <a:t>Czech</a:t>
            </a:r>
          </a:p>
          <a:p>
            <a:r>
              <a:rPr lang="en-US" dirty="0"/>
              <a:t>Dutch</a:t>
            </a:r>
          </a:p>
          <a:p>
            <a:r>
              <a:rPr lang="en-US" dirty="0"/>
              <a:t>English</a:t>
            </a:r>
          </a:p>
          <a:p>
            <a:r>
              <a:rPr lang="en-US" dirty="0"/>
              <a:t>French</a:t>
            </a:r>
          </a:p>
          <a:p>
            <a:r>
              <a:rPr lang="en-US" dirty="0"/>
              <a:t>German</a:t>
            </a:r>
          </a:p>
          <a:p>
            <a:r>
              <a:rPr lang="en-US" dirty="0"/>
              <a:t>Hungarian</a:t>
            </a:r>
          </a:p>
          <a:p>
            <a:r>
              <a:rPr lang="en-US" dirty="0"/>
              <a:t>Italian</a:t>
            </a:r>
            <a:endParaRPr lang="sv-SE" dirty="0"/>
          </a:p>
        </p:txBody>
      </p:sp>
      <p:pic>
        <p:nvPicPr>
          <p:cNvPr id="4" name="Platshållare för innehåll 6" descr="En bild som visar text, skärmbild, Teckensnitt&#10;&#10;Automatiskt genererad beskrivning">
            <a:extLst>
              <a:ext uri="{FF2B5EF4-FFF2-40B4-BE49-F238E27FC236}">
                <a16:creationId xmlns:a16="http://schemas.microsoft.com/office/drawing/2014/main" id="{AA86CCC7-F045-8C9E-E19A-1A42F78BE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2" y="325458"/>
            <a:ext cx="2702597" cy="136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57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FC572A-B1D8-DEA3-9C95-562A203F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8C6F234-0F31-5E06-06D2-1BBB77F2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Platshållare för innehåll 6" descr="En bild som visar text, skärmbild, Teckensnitt&#10;&#10;Automatiskt genererad beskrivning">
            <a:extLst>
              <a:ext uri="{FF2B5EF4-FFF2-40B4-BE49-F238E27FC236}">
                <a16:creationId xmlns:a16="http://schemas.microsoft.com/office/drawing/2014/main" id="{EC388002-5FB4-87BF-C6CE-17DE6120546B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17" y="48614"/>
            <a:ext cx="4158061" cy="2100464"/>
          </a:xfrm>
        </p:spPr>
      </p:pic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0B9D97CE-48E8-2600-34FB-BA1FD31F5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6037552"/>
            <a:ext cx="4279995" cy="68873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dirty="0"/>
              <a:t>34 kurser</a:t>
            </a:r>
          </a:p>
          <a:p>
            <a:pPr marL="0" indent="0">
              <a:buNone/>
            </a:pPr>
            <a:r>
              <a:rPr lang="sv-SE" dirty="0"/>
              <a:t>på svenska</a:t>
            </a:r>
          </a:p>
        </p:txBody>
      </p:sp>
      <p:pic>
        <p:nvPicPr>
          <p:cNvPr id="11" name="Bildobjekt 10" descr="En bild som visar text, Människoansikte, klädsel, skärmbild&#10;&#10;Automatiskt genererad beskrivning">
            <a:extLst>
              <a:ext uri="{FF2B5EF4-FFF2-40B4-BE49-F238E27FC236}">
                <a16:creationId xmlns:a16="http://schemas.microsoft.com/office/drawing/2014/main" id="{AD6D8416-492E-CAAE-A0D6-D06DA4B2C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42060"/>
            <a:ext cx="2642647" cy="3363370"/>
          </a:xfrm>
          <a:prstGeom prst="rect">
            <a:avLst/>
          </a:prstGeom>
        </p:spPr>
      </p:pic>
      <p:sp>
        <p:nvSpPr>
          <p:cNvPr id="12" name="Platshållare för innehåll 8">
            <a:extLst>
              <a:ext uri="{FF2B5EF4-FFF2-40B4-BE49-F238E27FC236}">
                <a16:creationId xmlns:a16="http://schemas.microsoft.com/office/drawing/2014/main" id="{7DACD27B-1AA4-9955-FFFC-50AB7EFD3A8B}"/>
              </a:ext>
            </a:extLst>
          </p:cNvPr>
          <p:cNvSpPr txBox="1">
            <a:spLocks/>
          </p:cNvSpPr>
          <p:nvPr/>
        </p:nvSpPr>
        <p:spPr>
          <a:xfrm>
            <a:off x="4621290" y="640556"/>
            <a:ext cx="2137729" cy="688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 err="1"/>
              <a:t>Learningplan</a:t>
            </a:r>
            <a:endParaRPr lang="sv-SE" b="1" dirty="0"/>
          </a:p>
        </p:txBody>
      </p:sp>
      <p:pic>
        <p:nvPicPr>
          <p:cNvPr id="14" name="Bildobjekt 13" descr="En bild som visar text, skärmbild, logotyp, Teckensnitt&#10;&#10;Automatiskt genererad beskrivning">
            <a:extLst>
              <a:ext uri="{FF2B5EF4-FFF2-40B4-BE49-F238E27FC236}">
                <a16:creationId xmlns:a16="http://schemas.microsoft.com/office/drawing/2014/main" id="{41636256-DCDF-34AD-52A4-F9976899F3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285" y="405967"/>
            <a:ext cx="2960515" cy="1540042"/>
          </a:xfrm>
          <a:prstGeom prst="rect">
            <a:avLst/>
          </a:prstGeom>
        </p:spPr>
      </p:pic>
      <p:pic>
        <p:nvPicPr>
          <p:cNvPr id="16" name="Bildobjekt 15" descr="En bild som visar text, skärmbild, Teckensnitt&#10;&#10;Automatiskt genererad beskrivning">
            <a:extLst>
              <a:ext uri="{FF2B5EF4-FFF2-40B4-BE49-F238E27FC236}">
                <a16:creationId xmlns:a16="http://schemas.microsoft.com/office/drawing/2014/main" id="{9DF0252C-033C-39F2-9CF2-78E46F7487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472" y="2531814"/>
            <a:ext cx="3080202" cy="2991737"/>
          </a:xfrm>
          <a:prstGeom prst="rect">
            <a:avLst/>
          </a:prstGeom>
        </p:spPr>
      </p:pic>
      <p:sp>
        <p:nvSpPr>
          <p:cNvPr id="17" name="Platshållare för innehåll 8">
            <a:extLst>
              <a:ext uri="{FF2B5EF4-FFF2-40B4-BE49-F238E27FC236}">
                <a16:creationId xmlns:a16="http://schemas.microsoft.com/office/drawing/2014/main" id="{8B6A9E59-4DE2-6E2D-105B-D78C410937FE}"/>
              </a:ext>
            </a:extLst>
          </p:cNvPr>
          <p:cNvSpPr txBox="1">
            <a:spLocks/>
          </p:cNvSpPr>
          <p:nvPr/>
        </p:nvSpPr>
        <p:spPr>
          <a:xfrm>
            <a:off x="3416471" y="5999186"/>
            <a:ext cx="3672718" cy="688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/>
              <a:t>Texter, klicka dig fram</a:t>
            </a:r>
          </a:p>
        </p:txBody>
      </p:sp>
      <p:sp>
        <p:nvSpPr>
          <p:cNvPr id="18" name="Platshållare för innehåll 8">
            <a:extLst>
              <a:ext uri="{FF2B5EF4-FFF2-40B4-BE49-F238E27FC236}">
                <a16:creationId xmlns:a16="http://schemas.microsoft.com/office/drawing/2014/main" id="{CEDCB27B-3D20-1C64-C798-95FD70B37A3A}"/>
              </a:ext>
            </a:extLst>
          </p:cNvPr>
          <p:cNvSpPr txBox="1">
            <a:spLocks/>
          </p:cNvSpPr>
          <p:nvPr/>
        </p:nvSpPr>
        <p:spPr>
          <a:xfrm>
            <a:off x="7383480" y="5999186"/>
            <a:ext cx="1578396" cy="688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/>
              <a:t>Frågor</a:t>
            </a:r>
          </a:p>
        </p:txBody>
      </p:sp>
      <p:pic>
        <p:nvPicPr>
          <p:cNvPr id="20" name="Bildobjekt 19" descr="En bild som visar text, skärmbild, Teckensnitt, kvitto&#10;&#10;Automatiskt genererad beskrivning">
            <a:extLst>
              <a:ext uri="{FF2B5EF4-FFF2-40B4-BE49-F238E27FC236}">
                <a16:creationId xmlns:a16="http://schemas.microsoft.com/office/drawing/2014/main" id="{50B0D110-36A0-6FD9-3C66-86240BE566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673" y="2613356"/>
            <a:ext cx="5157916" cy="2979863"/>
          </a:xfrm>
          <a:prstGeom prst="rect">
            <a:avLst/>
          </a:prstGeom>
        </p:spPr>
      </p:pic>
      <p:sp>
        <p:nvSpPr>
          <p:cNvPr id="21" name="Platshållare för innehåll 8">
            <a:extLst>
              <a:ext uri="{FF2B5EF4-FFF2-40B4-BE49-F238E27FC236}">
                <a16:creationId xmlns:a16="http://schemas.microsoft.com/office/drawing/2014/main" id="{9EF9F5FE-CC02-E26D-7089-644605137D10}"/>
              </a:ext>
            </a:extLst>
          </p:cNvPr>
          <p:cNvSpPr txBox="1">
            <a:spLocks/>
          </p:cNvSpPr>
          <p:nvPr/>
        </p:nvSpPr>
        <p:spPr>
          <a:xfrm>
            <a:off x="9346221" y="1924618"/>
            <a:ext cx="2464779" cy="688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/>
              <a:t>Diplom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2056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06B688-310E-5B11-500C-AAFA71DC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7" name="Platshållare för innehåll 6" descr="En bild som visar text, skärmbild, Teckensnitt, design&#10;&#10;Automatiskt genererad beskrivning">
            <a:extLst>
              <a:ext uri="{FF2B5EF4-FFF2-40B4-BE49-F238E27FC236}">
                <a16:creationId xmlns:a16="http://schemas.microsoft.com/office/drawing/2014/main" id="{5BCC101E-DB98-936E-DBC9-E32D9B761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2" t="3646" r="-8452" b="44595"/>
          <a:stretch/>
        </p:blipFill>
        <p:spPr>
          <a:xfrm>
            <a:off x="678680" y="4243977"/>
            <a:ext cx="3457736" cy="2029544"/>
          </a:xfrm>
          <a:ln>
            <a:solidFill>
              <a:srgbClr val="3357A6"/>
            </a:solidFill>
          </a:ln>
        </p:spPr>
      </p:pic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CD96753-3FC1-0FFE-E49C-7A3D60CC8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9" name="Platshållare för innehåll 8" descr="En bild som visar text, skärmbild, programvara, Teckensnitt&#10;&#10;Automatiskt genererad beskrivning">
            <a:extLst>
              <a:ext uri="{FF2B5EF4-FFF2-40B4-BE49-F238E27FC236}">
                <a16:creationId xmlns:a16="http://schemas.microsoft.com/office/drawing/2014/main" id="{86DA0F15-9719-F0DC-DF6D-7366CA55DCF6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23" y="584479"/>
            <a:ext cx="7296280" cy="3457419"/>
          </a:xfrm>
        </p:spPr>
      </p:pic>
      <p:pic>
        <p:nvPicPr>
          <p:cNvPr id="11" name="Bildobjekt 10" descr="En bild som visar text, skärmbild, programvara, Datorikon&#10;&#10;Automatiskt genererad beskrivning">
            <a:extLst>
              <a:ext uri="{FF2B5EF4-FFF2-40B4-BE49-F238E27FC236}">
                <a16:creationId xmlns:a16="http://schemas.microsoft.com/office/drawing/2014/main" id="{FD788B52-E46C-DF40-DAD3-F2E8399EA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367" y="115570"/>
            <a:ext cx="3086100" cy="6858000"/>
          </a:xfrm>
          <a:prstGeom prst="rect">
            <a:avLst/>
          </a:prstGeom>
        </p:spPr>
      </p:pic>
      <p:pic>
        <p:nvPicPr>
          <p:cNvPr id="13" name="Bildobjekt 12" descr="En bild som visar text, skärmbild, Operativsystem, Datorikon&#10;&#10;Automatiskt genererad beskrivning">
            <a:extLst>
              <a:ext uri="{FF2B5EF4-FFF2-40B4-BE49-F238E27FC236}">
                <a16:creationId xmlns:a16="http://schemas.microsoft.com/office/drawing/2014/main" id="{72E6FA40-9B39-E8D0-2007-7C583C19822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8" t="61031" r="37680" b="23574"/>
          <a:stretch/>
        </p:blipFill>
        <p:spPr>
          <a:xfrm>
            <a:off x="5356216" y="4173317"/>
            <a:ext cx="1553852" cy="2148536"/>
          </a:xfrm>
          <a:prstGeom prst="rect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F902314A-5E2A-B2E7-D55F-291F4D00B1D4}"/>
              </a:ext>
            </a:extLst>
          </p:cNvPr>
          <p:cNvSpPr txBox="1"/>
          <p:nvPr/>
        </p:nvSpPr>
        <p:spPr>
          <a:xfrm>
            <a:off x="820132" y="122814"/>
            <a:ext cx="4012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solidFill>
                  <a:srgbClr val="3357A6"/>
                </a:solidFill>
              </a:rPr>
              <a:t>MEDLEMSNETT / EVENTS</a:t>
            </a:r>
          </a:p>
        </p:txBody>
      </p:sp>
      <p:pic>
        <p:nvPicPr>
          <p:cNvPr id="16" name="Bildobjekt 15" descr="En bild som visar text, elektronik, skärmbild, programvara&#10;&#10;Automatiskt genererad beskrivning">
            <a:extLst>
              <a:ext uri="{FF2B5EF4-FFF2-40B4-BE49-F238E27FC236}">
                <a16:creationId xmlns:a16="http://schemas.microsoft.com/office/drawing/2014/main" id="{4FAFAF94-FCFE-8215-A6F1-EB9190F7075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3" b="57388"/>
          <a:stretch/>
        </p:blipFill>
        <p:spPr>
          <a:xfrm rot="21102425">
            <a:off x="8223896" y="3479902"/>
            <a:ext cx="3674787" cy="309156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8" name="textruta 17">
            <a:extLst>
              <a:ext uri="{FF2B5EF4-FFF2-40B4-BE49-F238E27FC236}">
                <a16:creationId xmlns:a16="http://schemas.microsoft.com/office/drawing/2014/main" id="{9AC90E2B-9628-6776-7EDB-6C84D1A8D059}"/>
              </a:ext>
            </a:extLst>
          </p:cNvPr>
          <p:cNvSpPr txBox="1"/>
          <p:nvPr/>
        </p:nvSpPr>
        <p:spPr>
          <a:xfrm>
            <a:off x="669757" y="4257044"/>
            <a:ext cx="1686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b="1" dirty="0">
                <a:solidFill>
                  <a:srgbClr val="3357A6"/>
                </a:solidFill>
              </a:rPr>
              <a:t>HEMSIDAN</a:t>
            </a:r>
          </a:p>
        </p:txBody>
      </p:sp>
    </p:spTree>
    <p:extLst>
      <p:ext uri="{BB962C8B-B14F-4D97-AF65-F5344CB8AC3E}">
        <p14:creationId xmlns:p14="http://schemas.microsoft.com/office/powerpoint/2010/main" val="149711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68F9C10C-AA16-BB57-D622-AE6D4F0C4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Några tips och råd 1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DAC91D9-EA65-CB55-DD9C-318E2D414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Planera</a:t>
            </a:r>
          </a:p>
          <a:p>
            <a:pPr lvl="1"/>
            <a:r>
              <a:rPr lang="sv-SE" dirty="0"/>
              <a:t>Klubbmöte; diskutera målen</a:t>
            </a:r>
          </a:p>
          <a:p>
            <a:pPr lvl="1"/>
            <a:r>
              <a:rPr lang="sv-SE" dirty="0"/>
              <a:t>Klubbens årshjul – jfr med handboken</a:t>
            </a:r>
          </a:p>
          <a:p>
            <a:pPr lvl="1"/>
            <a:r>
              <a:rPr lang="sv-SE" dirty="0"/>
              <a:t>Tappa inte tempo under sommaren</a:t>
            </a:r>
          </a:p>
          <a:p>
            <a:r>
              <a:rPr lang="sv-SE" dirty="0"/>
              <a:t>Använd handboken</a:t>
            </a:r>
          </a:p>
          <a:p>
            <a:r>
              <a:rPr lang="sv-SE" dirty="0"/>
              <a:t>Delta på </a:t>
            </a:r>
          </a:p>
          <a:p>
            <a:pPr lvl="1"/>
            <a:r>
              <a:rPr lang="sv-SE" dirty="0"/>
              <a:t>Styreseminar</a:t>
            </a:r>
          </a:p>
          <a:p>
            <a:pPr lvl="1"/>
            <a:r>
              <a:rPr lang="sv-SE" dirty="0"/>
              <a:t>Distriktskonferansen</a:t>
            </a:r>
          </a:p>
          <a:p>
            <a:pPr lvl="1"/>
            <a:r>
              <a:rPr lang="sv-SE" dirty="0"/>
              <a:t>Presidentforum</a:t>
            </a:r>
          </a:p>
          <a:p>
            <a:r>
              <a:rPr lang="sv-SE" dirty="0"/>
              <a:t>Ekonomi</a:t>
            </a:r>
          </a:p>
          <a:p>
            <a:pPr lvl="1"/>
            <a:r>
              <a:rPr lang="sv-SE" dirty="0"/>
              <a:t>Billiga lokaler</a:t>
            </a:r>
          </a:p>
          <a:p>
            <a:pPr lvl="1"/>
            <a:r>
              <a:rPr lang="sv-SE" dirty="0"/>
              <a:t>Nyttja varje tillfälle till intäkter tex lottsalg</a:t>
            </a:r>
          </a:p>
          <a:p>
            <a:pPr lvl="1"/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FABC923-33AD-438F-C4D5-CE29999F9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94E25-127B-4C48-AF96-44BA7B8237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3DBB2733-4058-6A54-E4E6-3A34AF571A3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lnSpcReduction="10000"/>
          </a:bodyPr>
          <a:lstStyle/>
          <a:p>
            <a:r>
              <a:rPr lang="sv-SE" b="1" dirty="0"/>
              <a:t>Viktigt</a:t>
            </a:r>
          </a:p>
          <a:p>
            <a:pPr lvl="1"/>
            <a:r>
              <a:rPr lang="sv-SE" b="1" dirty="0" err="1"/>
              <a:t>Sekretær</a:t>
            </a:r>
            <a:endParaRPr lang="sv-SE" b="1" dirty="0"/>
          </a:p>
          <a:p>
            <a:pPr lvl="2"/>
            <a:r>
              <a:rPr lang="sv-SE" b="1" dirty="0"/>
              <a:t>Medlemsnett uppdaterat</a:t>
            </a:r>
          </a:p>
          <a:p>
            <a:pPr lvl="1"/>
            <a:r>
              <a:rPr lang="sv-SE" b="1" dirty="0" err="1"/>
              <a:t>Kasserer</a:t>
            </a:r>
            <a:endParaRPr lang="sv-SE" b="1" dirty="0"/>
          </a:p>
          <a:p>
            <a:pPr lvl="2"/>
            <a:r>
              <a:rPr lang="nb-NO" b="1" dirty="0"/>
              <a:t>Følge opp klubbens økonomi og regnskap og rapportere jevnlig til klubbens president og styre.</a:t>
            </a:r>
          </a:p>
          <a:p>
            <a:pPr lvl="2"/>
            <a:r>
              <a:rPr lang="nb-NO" b="1" dirty="0"/>
              <a:t>Rotaryklubbens ordinære aktivitet medfører ikke regnskaps- eller revisjonsplikt etter norsk lov, men Rotarys vedtekter og selvpålagte krav om regnskapsføring og revisjon skal oppfylles.</a:t>
            </a:r>
          </a:p>
          <a:p>
            <a:pPr lvl="2"/>
            <a:r>
              <a:rPr lang="nb-NO" b="1" dirty="0"/>
              <a:t>Sørge for revidert regnskap innen gjeldende frister før årsmøtet.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392734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EF7A77-ED50-9436-DD8A-377E86C79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2176EE-255A-47E8-D140-FBBB7A670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120" y="2142067"/>
            <a:ext cx="5058268" cy="4034896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sv-SE" sz="3200" b="1" dirty="0"/>
              <a:t>DRIFT</a:t>
            </a:r>
          </a:p>
          <a:p>
            <a:r>
              <a:rPr lang="sv-SE" sz="3200" b="1" dirty="0"/>
              <a:t>Det medlemmarna betalar</a:t>
            </a:r>
          </a:p>
          <a:p>
            <a:pPr lvl="1"/>
            <a:endParaRPr lang="sv-SE" sz="2800" b="1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FACBD76-47FD-ECAD-BB6A-CB1587749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A51C2AF1-1A5D-619D-EFA3-591B7DB53C0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145518" y="2142067"/>
            <a:ext cx="4665484" cy="4034896"/>
          </a:xfrm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sv-SE" sz="3200" b="1" dirty="0"/>
              <a:t>PROJEKT</a:t>
            </a:r>
          </a:p>
          <a:p>
            <a:r>
              <a:rPr lang="sv-SE" sz="3200" b="1" dirty="0"/>
              <a:t>STÖD UKRAINA</a:t>
            </a:r>
          </a:p>
          <a:p>
            <a:r>
              <a:rPr lang="sv-SE" sz="3200" b="1" dirty="0"/>
              <a:t>TRF</a:t>
            </a:r>
          </a:p>
          <a:p>
            <a:r>
              <a:rPr lang="sv-SE" sz="3200" b="1" dirty="0"/>
              <a:t>POLIO</a:t>
            </a:r>
          </a:p>
          <a:p>
            <a:r>
              <a:rPr lang="sv-SE" sz="3200" b="1" dirty="0"/>
              <a:t>Det medlemmarna betalar</a:t>
            </a:r>
          </a:p>
          <a:p>
            <a:r>
              <a:rPr lang="sv-SE" sz="3200" b="1" dirty="0"/>
              <a:t>Insamlat, sponsring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6414D99-72F6-67A8-7560-BAC4A467D890}"/>
              </a:ext>
            </a:extLst>
          </p:cNvPr>
          <p:cNvSpPr/>
          <p:nvPr/>
        </p:nvSpPr>
        <p:spPr>
          <a:xfrm>
            <a:off x="5948313" y="2142068"/>
            <a:ext cx="691301" cy="40348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8314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2B1669-0035-CFEC-26D3-4F11891F9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Några tips och råd 2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728B3BD-9EED-2F37-50FD-691D14FE4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Möten</a:t>
            </a:r>
          </a:p>
          <a:p>
            <a:pPr lvl="1"/>
            <a:r>
              <a:rPr lang="sv-SE" dirty="0"/>
              <a:t>Program </a:t>
            </a:r>
          </a:p>
          <a:p>
            <a:pPr lvl="2"/>
            <a:r>
              <a:rPr lang="sv-SE" dirty="0"/>
              <a:t>KLUBBKALENDER via Medlemsnett, kan då ses i </a:t>
            </a:r>
            <a:r>
              <a:rPr lang="sv-SE" dirty="0" err="1"/>
              <a:t>appen</a:t>
            </a:r>
            <a:endParaRPr lang="sv-SE" dirty="0"/>
          </a:p>
          <a:p>
            <a:pPr lvl="1"/>
            <a:r>
              <a:rPr lang="sv-SE" dirty="0"/>
              <a:t>Påminnelse</a:t>
            </a:r>
          </a:p>
          <a:p>
            <a:pPr lvl="1"/>
            <a:r>
              <a:rPr lang="sv-SE" dirty="0"/>
              <a:t>Start</a:t>
            </a:r>
          </a:p>
          <a:p>
            <a:pPr lvl="2"/>
            <a:r>
              <a:rPr lang="sv-SE" dirty="0"/>
              <a:t>Välkomna</a:t>
            </a:r>
          </a:p>
          <a:p>
            <a:pPr lvl="3"/>
            <a:r>
              <a:rPr lang="sv-SE" dirty="0"/>
              <a:t>Lugn och samling; dikt, ljus, klocka?</a:t>
            </a:r>
          </a:p>
          <a:p>
            <a:pPr lvl="1"/>
            <a:r>
              <a:rPr lang="sv-SE" dirty="0"/>
              <a:t>Gäst / Vid besök</a:t>
            </a:r>
          </a:p>
          <a:p>
            <a:pPr lvl="2"/>
            <a:r>
              <a:rPr lang="sv-SE" dirty="0"/>
              <a:t>Presentation om Rotary</a:t>
            </a:r>
          </a:p>
          <a:p>
            <a:pPr lvl="2"/>
            <a:r>
              <a:rPr lang="sv-SE" dirty="0"/>
              <a:t>Liten gåva</a:t>
            </a:r>
          </a:p>
          <a:p>
            <a:pPr lvl="1"/>
            <a:r>
              <a:rPr lang="sv-SE" dirty="0"/>
              <a:t>Dokumentation</a:t>
            </a:r>
          </a:p>
          <a:p>
            <a:pPr lvl="2"/>
            <a:r>
              <a:rPr lang="sv-SE" dirty="0"/>
              <a:t>Sociala medier?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4B64CB2-166E-FB60-4674-07F4E00A6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94E25-127B-4C48-AF96-44BA7B8237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43C4362-6A71-FE47-06F9-18AF0633DB8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372" y="1655612"/>
            <a:ext cx="5464630" cy="4521351"/>
          </a:xfrm>
        </p:spPr>
        <p:txBody>
          <a:bodyPr/>
          <a:lstStyle/>
          <a:p>
            <a:r>
              <a:rPr lang="sv-SE" dirty="0"/>
              <a:t>Använd stödet från distriktsorganisationen, på distriktets hemsida och Rotary </a:t>
            </a:r>
            <a:r>
              <a:rPr lang="sv-SE" dirty="0" err="1"/>
              <a:t>supportvebb</a:t>
            </a:r>
            <a:endParaRPr lang="sv-SE" dirty="0"/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32379780-B801-B547-6A79-E769B995BAF1}"/>
              </a:ext>
            </a:extLst>
          </p:cNvPr>
          <p:cNvGrpSpPr/>
          <p:nvPr/>
        </p:nvGrpSpPr>
        <p:grpSpPr>
          <a:xfrm>
            <a:off x="8924926" y="2912167"/>
            <a:ext cx="2531348" cy="1917008"/>
            <a:chOff x="6617676" y="3050583"/>
            <a:chExt cx="4456236" cy="3283542"/>
          </a:xfrm>
        </p:grpSpPr>
        <p:pic>
          <p:nvPicPr>
            <p:cNvPr id="6" name="Content Placeholder 2" descr="A diagram of a company">
              <a:extLst>
                <a:ext uri="{FF2B5EF4-FFF2-40B4-BE49-F238E27FC236}">
                  <a16:creationId xmlns:a16="http://schemas.microsoft.com/office/drawing/2014/main" id="{CB9F46E6-4AB1-88FC-921A-5C066EB65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7676" y="3050583"/>
              <a:ext cx="4456236" cy="3283542"/>
            </a:xfrm>
            <a:prstGeom prst="rect">
              <a:avLst/>
            </a:prstGeom>
          </p:spPr>
        </p:pic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8538EA96-5716-770D-B3B0-27EE751804AE}"/>
                </a:ext>
              </a:extLst>
            </p:cNvPr>
            <p:cNvSpPr/>
            <p:nvPr/>
          </p:nvSpPr>
          <p:spPr>
            <a:xfrm>
              <a:off x="10306050" y="5962650"/>
              <a:ext cx="767862" cy="371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0" name="Bildobjekt 9" descr="En bild som visar text, skärmbild, Teckensnitt, linje&#10;&#10;Automatiskt genererad beskrivning">
            <a:hlinkClick r:id="rId3"/>
            <a:extLst>
              <a:ext uri="{FF2B5EF4-FFF2-40B4-BE49-F238E27FC236}">
                <a16:creationId xmlns:a16="http://schemas.microsoft.com/office/drawing/2014/main" id="{C20EBFE8-9385-5444-D64A-ECEF54F1E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334" y="5488226"/>
            <a:ext cx="5029028" cy="906092"/>
          </a:xfrm>
          <a:prstGeom prst="rect">
            <a:avLst/>
          </a:prstGeom>
        </p:spPr>
      </p:pic>
      <p:pic>
        <p:nvPicPr>
          <p:cNvPr id="12" name="Bildobjekt 11" descr="En bild som visar text, Teckensnitt, skärmbild, logotyp&#10;&#10;Automatiskt genererad beskrivning">
            <a:hlinkClick r:id="rId5"/>
            <a:extLst>
              <a:ext uri="{FF2B5EF4-FFF2-40B4-BE49-F238E27FC236}">
                <a16:creationId xmlns:a16="http://schemas.microsoft.com/office/drawing/2014/main" id="{B15768C5-AA53-AF65-F21B-B37933C671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00" y="3393013"/>
            <a:ext cx="2056530" cy="13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4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951A182-6139-1DD4-BFAF-AC3B64B2D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94E25-127B-4C48-AF96-44BA7B8237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EA168A25-10E5-A07F-7CC7-81B4B6F694E9}"/>
              </a:ext>
            </a:extLst>
          </p:cNvPr>
          <p:cNvGraphicFramePr>
            <a:graphicFrameLocks noGrp="1"/>
          </p:cNvGraphicFramePr>
          <p:nvPr/>
        </p:nvGraphicFramePr>
        <p:xfrm>
          <a:off x="471868" y="318180"/>
          <a:ext cx="5411692" cy="6389768"/>
        </p:xfrm>
        <a:graphic>
          <a:graphicData uri="http://schemas.openxmlformats.org/drawingml/2006/table">
            <a:tbl>
              <a:tblPr/>
              <a:tblGrid>
                <a:gridCol w="1438429">
                  <a:extLst>
                    <a:ext uri="{9D8B030D-6E8A-4147-A177-3AD203B41FA5}">
                      <a16:colId xmlns:a16="http://schemas.microsoft.com/office/drawing/2014/main" val="4174906070"/>
                    </a:ext>
                  </a:extLst>
                </a:gridCol>
                <a:gridCol w="3973263">
                  <a:extLst>
                    <a:ext uri="{9D8B030D-6E8A-4147-A177-3AD203B41FA5}">
                      <a16:colId xmlns:a16="http://schemas.microsoft.com/office/drawing/2014/main" val="413739005"/>
                    </a:ext>
                  </a:extLst>
                </a:gridCol>
              </a:tblGrid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Løten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Besök annan klubb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7083423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Østre</a:t>
                      </a:r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Toten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Seminarium om AI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40245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Ringebu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Ge bidrag till corps -konsert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5715136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Distriktskonferanse</a:t>
                      </a:r>
                      <a:r>
                        <a:rPr lang="sv-SE" sz="15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v-SE" sz="15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Stokke</a:t>
                      </a:r>
                      <a:r>
                        <a:rPr lang="sv-SE" sz="15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RK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Ha ett stipendium kultur/idrott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8414443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Ulstein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Fadder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149468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Hareid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Folkhälsa – använd Rotarystigar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0006383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Herøy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Klubbmöten en gång i 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månadebn</a:t>
                      </a:r>
                      <a:endParaRPr lang="sv-SE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389533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Volda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Bra struktur i kallelse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3635688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Ørsta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Öppenhet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627706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Stranda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Prata gott om Rotary och klubben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618840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Sykkylven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Projekt med aktiv ägare (även i framtiden)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679298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Aalesund</a:t>
                      </a:r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Ta vara på varandra – bli kända för varandra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55892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Aalesund Øst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Tro på Rotarys förmåga – stöd </a:t>
                      </a:r>
                      <a:r>
                        <a:rPr lang="sv-SE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till projekt mm</a:t>
                      </a:r>
                      <a:endParaRPr lang="sv-SE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57376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Giske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Folder + bjud in till öppet möte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652769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Midsund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God ekonomi (minska kostnader tex lokal)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3092977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Vestnes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Ungdomsutvekxling</a:t>
                      </a:r>
                      <a:endParaRPr lang="sv-SE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9195574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Hustadvika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Mindre klubb besöker större klubb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800917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Molde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Synlighet – (inflyttare</a:t>
                      </a:r>
                      <a:r>
                        <a:rPr lang="sv-SE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arrangemang)</a:t>
                      </a:r>
                      <a:endParaRPr lang="sv-SE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671123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Brumunddal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«Torsdagstreff» - møt opp til kaffe og prat</a:t>
                      </a:r>
                      <a:endParaRPr lang="sv-SE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762658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Raufoss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Gör </a:t>
                      </a:r>
                      <a:r>
                        <a:rPr lang="sv-SE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ROTARY CLUB HEALTH 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351966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Ørskog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Möte mellan många klubbar och guvernören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901699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Brattvåg 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Gapahuk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og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vaffelkafe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sammen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 S-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møre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friluftsr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662409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Spjelkavik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Bygga stig på fjället – 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dugnad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sv-SE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 samvaro</a:t>
                      </a:r>
                      <a:endParaRPr lang="sv-SE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81703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Sula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Arrangera lokal mässa; öl, mat mm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015136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Grue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Använd sociala medier – ta ut statistik</a:t>
                      </a: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936759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Tynset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Brochyr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till föredragshållare – Fråga om 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medlemsk</a:t>
                      </a:r>
                      <a:endParaRPr lang="sv-SE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010203"/>
                  </a:ext>
                </a:extLst>
              </a:tr>
            </a:tbl>
          </a:graphicData>
        </a:graphic>
      </p:graphicFrame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4530E162-51B4-029F-3FC9-8A78B69A7D83}"/>
              </a:ext>
            </a:extLst>
          </p:cNvPr>
          <p:cNvGraphicFramePr>
            <a:graphicFrameLocks noGrp="1"/>
          </p:cNvGraphicFramePr>
          <p:nvPr/>
        </p:nvGraphicFramePr>
        <p:xfrm>
          <a:off x="6308442" y="318180"/>
          <a:ext cx="5248317" cy="5933057"/>
        </p:xfrm>
        <a:graphic>
          <a:graphicData uri="http://schemas.openxmlformats.org/drawingml/2006/table">
            <a:tbl>
              <a:tblPr/>
              <a:tblGrid>
                <a:gridCol w="1583276">
                  <a:extLst>
                    <a:ext uri="{9D8B030D-6E8A-4147-A177-3AD203B41FA5}">
                      <a16:colId xmlns:a16="http://schemas.microsoft.com/office/drawing/2014/main" val="46835148"/>
                    </a:ext>
                  </a:extLst>
                </a:gridCol>
                <a:gridCol w="3665041">
                  <a:extLst>
                    <a:ext uri="{9D8B030D-6E8A-4147-A177-3AD203B41FA5}">
                      <a16:colId xmlns:a16="http://schemas.microsoft.com/office/drawing/2014/main" val="3223293310"/>
                    </a:ext>
                  </a:extLst>
                </a:gridCol>
              </a:tblGrid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Alvdal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Lista på möjliga medlemmar – fördela ansvar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92323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Øystre</a:t>
                      </a:r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Slidre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Skapa mötestillfällen för ensamma - fika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496989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Alvarheim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Attraktiva program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60855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Elverum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Bjud in grannklubbar till möten, föredrag mm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67041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Sør-Valdres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Gavediplom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till föreläsare (200 kr till TRF)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48312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Hunn/Gjøvik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Sprid program till </a:t>
                      </a:r>
                      <a:r>
                        <a:rPr lang="sv-SE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grannklubbar – bjud in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226678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Gjøvik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Engagera nya medl. tidigt; kommittéer mm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424573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Moelv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Elever på 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yrkesfag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som 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utvexlingsstudent</a:t>
                      </a:r>
                      <a:endParaRPr lang="sv-SE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703838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Valdres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Sång före möte; tex Rotarysången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14715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Flisa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Utdelning av årligt pris till vardagshjältar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284178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Ottestad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Samarb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med Röd knapp / Förening mot 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kreft</a:t>
                      </a:r>
                      <a:endParaRPr lang="sv-SE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6761620"/>
                  </a:ext>
                </a:extLst>
              </a:tr>
              <a:tr h="237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Jevnaker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Våga pröva möte var 14:e dag för ökat deltag.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558864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Vinger 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Ny organisering; 4 Team ersätter kommittéer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86842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Kongsvinger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Samarbete andra klubbar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943356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Odal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SMS påminnelse dag innan möte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3216527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Nord-Odal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Synlighet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880113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Hamar </a:t>
                      </a:r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Vest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”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Kameratskapsaften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 (En gång per månad)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600223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Hamar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Trivsel och meningsfullt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646217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Mesna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Lokala projekt skapa engagemang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684950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Lillehammer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sv-SE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Lokale </a:t>
                      </a:r>
                      <a:r>
                        <a:rPr lang="sv-SE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dugnader</a:t>
                      </a:r>
                      <a:r>
                        <a:rPr lang="sv-SE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viser</a:t>
                      </a:r>
                      <a:r>
                        <a:rPr lang="sv-SE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Rotarys </a:t>
                      </a:r>
                      <a:r>
                        <a:rPr lang="sv-SE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engasjement</a:t>
                      </a:r>
                      <a:endParaRPr lang="sv-SE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203111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Stange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Sommarläger för barn med särskilda behov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47563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Land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Ungdomscamp – i samarbete med skolorna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187689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Hadeland</a:t>
                      </a:r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Syd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Ge inte upp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27549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Hadeland</a:t>
                      </a:r>
                      <a:endParaRPr lang="sv-SE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Sänd julhälsning till alla klubbar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18846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Eda-Eidskog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sv-SE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Felleskap</a:t>
                      </a:r>
                      <a:r>
                        <a:rPr lang="sv-S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 klubben</a:t>
                      </a: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061436"/>
                  </a:ext>
                </a:extLst>
              </a:tr>
            </a:tbl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9CAF8251-1B82-BDCF-36D2-7BF07E1FEC94}"/>
              </a:ext>
            </a:extLst>
          </p:cNvPr>
          <p:cNvSpPr txBox="1"/>
          <p:nvPr/>
        </p:nvSpPr>
        <p:spPr>
          <a:xfrm>
            <a:off x="46986" y="-34614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Stafettpinnen</a:t>
            </a:r>
          </a:p>
        </p:txBody>
      </p:sp>
    </p:spTree>
    <p:extLst>
      <p:ext uri="{BB962C8B-B14F-4D97-AF65-F5344CB8AC3E}">
        <p14:creationId xmlns:p14="http://schemas.microsoft.com/office/powerpoint/2010/main" val="122805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D50D3203-5D13-BB40-9FD7-B73DA011D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Ett antal andra goda råd och tips som nämnts på olika möten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F095D883-6663-B20A-0E4B-85C1418B9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94E25-127B-4C48-AF96-44BA7B8237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559ADEF6-7115-CC64-7132-5818619E7AFE}"/>
              </a:ext>
            </a:extLst>
          </p:cNvPr>
          <p:cNvGraphicFramePr>
            <a:graphicFrameLocks noGrp="1"/>
          </p:cNvGraphicFramePr>
          <p:nvPr/>
        </p:nvGraphicFramePr>
        <p:xfrm>
          <a:off x="579956" y="1756100"/>
          <a:ext cx="10811944" cy="4844399"/>
        </p:xfrm>
        <a:graphic>
          <a:graphicData uri="http://schemas.openxmlformats.org/drawingml/2006/table">
            <a:tbl>
              <a:tblPr firstRow="1" firstCol="1" bandRow="1"/>
              <a:tblGrid>
                <a:gridCol w="10811944">
                  <a:extLst>
                    <a:ext uri="{9D8B030D-6E8A-4147-A177-3AD203B41FA5}">
                      <a16:colId xmlns:a16="http://schemas.microsoft.com/office/drawing/2014/main" val="1093762716"/>
                    </a:ext>
                  </a:extLst>
                </a:gridCol>
              </a:tblGrid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Börja mötet ;med en dikt, tänd ett ljus, med att fira de som fyllt år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708721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Auktion; medlemmar skänker paket, intern auktion, beloppet går tex till TRF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871243"/>
                  </a:ext>
                </a:extLst>
              </a:tr>
              <a:tr h="144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fast plats och tid tex en gång i månaden där Rotarymedlemmar från olika klubbar kan mötas för lunch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711202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Gode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sosiale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sammenkomster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ifm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klubbmøtene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er viktig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116149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Rekrytera partner som medlem i klubben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964290"/>
                  </a:ext>
                </a:extLst>
              </a:tr>
              <a:tr h="2185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Klubbene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må bidra til lokal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samfunnsbygging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jobbe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med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våre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nye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landsmenn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mm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3220690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Fadder är viktigt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2913070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 gode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programmer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foredrag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når vi har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klubbmøter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er viktig. 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197562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Samarbeta med organisationer som tex Röde kors för fördelning av insamlade pengar, mat och annat till de i lokalsamhället som har behov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870038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Dela ut PHF till personer utanför Rotary</a:t>
                      </a:r>
                      <a:endParaRPr lang="sv-SE" sz="140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7484180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Bjud in till kaffe 30 minuter innan mötet för social samvaro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81122"/>
                  </a:ext>
                </a:extLst>
              </a:tr>
              <a:tr h="231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Använd lokala historiska minnesmärken för att uppmärksamma historiska händelser och Rotarys verksamhet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34447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Marknadsför klubben på den lokala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Faceboksidan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/ Hemsidan som kan finnas på olika orter (istället för egen FB)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3337638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Gör det möjligt att följa klubbmöten på distans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2603224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Samarbeta med grannklubbar utanför AG-området, utanför distriktet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918541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Skaffa en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vänklubb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i ett annat land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4622682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Samarbeta mellan flera klubbar för att ta emot en utväxlingsstudent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4150826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 någon i klubben en särskild uppgift att följa upp de som ofta är frånvarande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508427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Använd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Spond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APP för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Møteinnkalling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og medlemskontakt/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beskjedformidling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332091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 ut en kalender eller fotobok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20211"/>
                  </a:ext>
                </a:extLst>
              </a:tr>
              <a:tr h="3255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Gjennom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deltagelse i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ulike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dugnader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vise Rotary sitt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engasjement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lokalt og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ikke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minst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ansikt</a:t>
                      </a:r>
                      <a:r>
                        <a:rPr lang="sv-SE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utad</a:t>
                      </a:r>
                      <a:endParaRPr lang="sv-SE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79" marR="64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631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2109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Rotary Basic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58F"/>
      </a:accent1>
      <a:accent2>
        <a:srgbClr val="872175"/>
      </a:accent2>
      <a:accent3>
        <a:srgbClr val="F7A81B"/>
      </a:accent3>
      <a:accent4>
        <a:srgbClr val="FF7600"/>
      </a:accent4>
      <a:accent5>
        <a:srgbClr val="C6BCD0"/>
      </a:accent5>
      <a:accent6>
        <a:srgbClr val="C9DEE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tary ppt 2305 ny" id="{F84F85E4-DB25-4A72-9716-8CF85FFD4C47}" vid="{BE022AEB-237D-4A6C-A2CC-1902649F7AD2}"/>
    </a:ext>
  </a:extLst>
</a:theme>
</file>

<file path=ppt/theme/theme3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Rotary Basic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58F"/>
      </a:accent1>
      <a:accent2>
        <a:srgbClr val="872175"/>
      </a:accent2>
      <a:accent3>
        <a:srgbClr val="F7A81B"/>
      </a:accent3>
      <a:accent4>
        <a:srgbClr val="FF7600"/>
      </a:accent4>
      <a:accent5>
        <a:srgbClr val="C6BCD0"/>
      </a:accent5>
      <a:accent6>
        <a:srgbClr val="C9DEE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1355</Words>
  <Application>Microsoft Office PowerPoint</Application>
  <PresentationFormat>Bredbild</PresentationFormat>
  <Paragraphs>332</Paragraphs>
  <Slides>25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1_Office Theme</vt:lpstr>
      <vt:lpstr>1_Office-tema</vt:lpstr>
      <vt:lpstr>2_Office Theme</vt:lpstr>
      <vt:lpstr>Hvordan lede klubben din? </vt:lpstr>
      <vt:lpstr>rotary</vt:lpstr>
      <vt:lpstr>Skillnad i att leda</vt:lpstr>
      <vt:lpstr>Distrikts-organisasjonen</vt:lpstr>
      <vt:lpstr>Klubbens årshjul Januar - mars/april </vt:lpstr>
      <vt:lpstr>Klubbens årshjul  mai - juli </vt:lpstr>
      <vt:lpstr>Klubbens årshjul  september - desember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Några tips och råd 1</vt:lpstr>
      <vt:lpstr>Ekonomi</vt:lpstr>
      <vt:lpstr>Några tips och råd 2</vt:lpstr>
      <vt:lpstr>PowerPoint-presentation</vt:lpstr>
      <vt:lpstr>Ett antal andra goda råd och tips som nämnts på olika möten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Fremtidens Rotary?</dc:title>
  <dc:creator>Reksten, Tove Ragna</dc:creator>
  <cp:lastModifiedBy>AA</cp:lastModifiedBy>
  <cp:revision>189</cp:revision>
  <dcterms:created xsi:type="dcterms:W3CDTF">2023-10-02T15:02:05Z</dcterms:created>
  <dcterms:modified xsi:type="dcterms:W3CDTF">2024-03-17T12:37:16Z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c9bec58-8084-492e-8360-0e1cfe36408c_Enabled">
    <vt:lpwstr>true</vt:lpwstr>
  </property>
  <property fmtid="{D5CDD505-2E9C-101B-9397-08002B2CF9AE}" pid="3" name="MSIP_Label_3c9bec58-8084-492e-8360-0e1cfe36408c_SetDate">
    <vt:lpwstr>2023-10-02T15:02:07Z</vt:lpwstr>
  </property>
  <property fmtid="{D5CDD505-2E9C-101B-9397-08002B2CF9AE}" pid="4" name="MSIP_Label_3c9bec58-8084-492e-8360-0e1cfe36408c_Method">
    <vt:lpwstr>Standard</vt:lpwstr>
  </property>
  <property fmtid="{D5CDD505-2E9C-101B-9397-08002B2CF9AE}" pid="5" name="MSIP_Label_3c9bec58-8084-492e-8360-0e1cfe36408c_Name">
    <vt:lpwstr>Not Protected -Pilot</vt:lpwstr>
  </property>
  <property fmtid="{D5CDD505-2E9C-101B-9397-08002B2CF9AE}" pid="6" name="MSIP_Label_3c9bec58-8084-492e-8360-0e1cfe36408c_SiteId">
    <vt:lpwstr>f35a6974-607f-47d4-82d7-ff31d7dc53a5</vt:lpwstr>
  </property>
  <property fmtid="{D5CDD505-2E9C-101B-9397-08002B2CF9AE}" pid="7" name="MSIP_Label_3c9bec58-8084-492e-8360-0e1cfe36408c_ActionId">
    <vt:lpwstr>be372a04-212f-4ebc-8534-b07350cfbf2f</vt:lpwstr>
  </property>
  <property fmtid="{D5CDD505-2E9C-101B-9397-08002B2CF9AE}" pid="8" name="MSIP_Label_3c9bec58-8084-492e-8360-0e1cfe36408c_ContentBits">
    <vt:lpwstr>0</vt:lpwstr>
  </property>
</Properties>
</file>