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A"/>
    <a:srgbClr val="17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4994" autoAdjust="0"/>
  </p:normalViewPr>
  <p:slideViewPr>
    <p:cSldViewPr snapToGrid="0">
      <p:cViewPr varScale="1">
        <p:scale>
          <a:sx n="97" d="100"/>
          <a:sy n="97" d="100"/>
        </p:scale>
        <p:origin x="378" y="252"/>
      </p:cViewPr>
      <p:guideLst/>
    </p:cSldViewPr>
  </p:slideViewPr>
  <p:outlineViewPr>
    <p:cViewPr>
      <p:scale>
        <a:sx n="33" d="100"/>
        <a:sy n="33" d="100"/>
      </p:scale>
      <p:origin x="0" y="-88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86446-E284-4EB7-9D2F-2A669095EE2D}" type="datetimeFigureOut">
              <a:rPr lang="nb-NO" smtClean="0"/>
              <a:t>19.03.2025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22076-6D47-4978-BDCE-B209B6E5FF7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586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22076-6D47-4978-BDCE-B209B6E5FF7E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31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22076-6D47-4978-BDCE-B209B6E5FF7E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889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D66B3-A92B-F3FF-ECB6-F69BC1FBD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8" y="3322622"/>
            <a:ext cx="6529492" cy="1382398"/>
          </a:xfrm>
        </p:spPr>
        <p:txBody>
          <a:bodyPr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b-NO" sz="4800" b="1" kern="1200" cap="none" baseline="0" dirty="0">
                <a:solidFill>
                  <a:srgbClr val="17458F"/>
                </a:solidFill>
                <a:latin typeface="Frutiger" panose="020B0500000000000000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C75254-09F6-959F-7AEE-49AA7C295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868" y="4705019"/>
            <a:ext cx="6529492" cy="987619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b-NO" sz="2800" b="1" kern="1200" dirty="0">
                <a:solidFill>
                  <a:srgbClr val="17458F"/>
                </a:solidFill>
                <a:latin typeface="Frutiger" panose="020B0500000000000000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71AF3-864C-7EBA-F37B-26EE299B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FBB6-64BA-456B-913C-96D6AE26D482}" type="datetime1">
              <a:rPr lang="nb-NO" smtClean="0"/>
              <a:t>19.03.2025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DA964D-6959-5905-48B8-9CB89C3A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B0F573-DF39-F263-79F5-6CAE326A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B017231-9ACE-C058-1690-63D10D3732E4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3" name="Bilde 12" descr="Et bilde som inneholder logo, Grafikk, skjermbilde, sirkel&#10;&#10;Automatisk generert beskrivelse">
            <a:extLst>
              <a:ext uri="{FF2B5EF4-FFF2-40B4-BE49-F238E27FC236}">
                <a16:creationId xmlns:a16="http://schemas.microsoft.com/office/drawing/2014/main" id="{B0804565-7F85-5791-2FCB-FF9C235D2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6" t="34654" b="30223"/>
          <a:stretch/>
        </p:blipFill>
        <p:spPr>
          <a:xfrm>
            <a:off x="1205654" y="948146"/>
            <a:ext cx="5464963" cy="2135592"/>
          </a:xfrm>
          <a:prstGeom prst="rect">
            <a:avLst/>
          </a:prstGeom>
        </p:spPr>
      </p:pic>
      <p:pic>
        <p:nvPicPr>
          <p:cNvPr id="8" name="Bilde 7" descr="Et bilde som inneholder tekst, Font, skjermbilde, logo&#10;&#10;KI-generert innhold kan være feil.">
            <a:extLst>
              <a:ext uri="{FF2B5EF4-FFF2-40B4-BE49-F238E27FC236}">
                <a16:creationId xmlns:a16="http://schemas.microsoft.com/office/drawing/2014/main" id="{96D75F7C-5A26-3998-E571-FB6497088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868279"/>
            <a:ext cx="51206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0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2C2FF3-AEAA-8115-E4D2-5F4BFB54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E2663C1-AFF3-C7F7-5190-BE3D938E6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E149F7-B236-14F5-9BE6-43DCCFE2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1F64-5E9D-4FAC-A4DB-C979DDCE7D6D}" type="datetime1">
              <a:rPr lang="nb-NO" smtClean="0"/>
              <a:t>19.03.2025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46EEAF-3585-57EE-F6E4-8F9167B9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2D982B-C983-B3FA-51D6-37D3F9E1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B625D4B-FCC3-B11D-4295-4A56D9CC3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495" y="4876894"/>
            <a:ext cx="1883773" cy="7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4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D34932C-85B4-4004-38B9-0FA544E64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C40FCD0-AC0B-80CB-1C0D-1779281A4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7B4919-CD50-A695-F73F-A0CCE2BF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35A2-18E9-4702-8FAE-C482BDFEEE27}" type="datetime1">
              <a:rPr lang="nb-NO" smtClean="0"/>
              <a:t>19.03.2025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E36B9B-827A-13F8-9D70-94F952A3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68D848-D30F-A673-A168-D9C8C1DF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7DB6D61-0DAB-6345-4A02-888EDADF2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495" y="4876894"/>
            <a:ext cx="1883773" cy="7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DB5004-6287-ADF9-4FE9-864FEC89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7F6B92-9F4A-7E12-6B19-45886979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491"/>
            <a:ext cx="10515600" cy="4632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7122FD-0FC1-94FA-2B00-CD242BFF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9643-F6C4-47F2-AEA5-54165905D983}" type="datetime1">
              <a:rPr lang="nb-NO" smtClean="0"/>
              <a:t>19.03.2025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1A4D95-4B3C-E5BA-A80A-FA3B4653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267F31-F6CC-9832-D660-99A4727F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487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5B896A-858B-3D11-0217-933570BF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458F"/>
                </a:solidFill>
                <a:latin typeface="Frutiger" panose="020B0500000000000000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91E9D4-B96A-0332-72E4-7B4AFA87E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7458F"/>
                </a:solidFill>
                <a:latin typeface="Frutiger" panose="020B0500000000000000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C842EA-19C1-1C2F-AF1F-01191492B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241-817E-4577-94CE-D3FDB660E05E}" type="datetime1">
              <a:rPr lang="nb-NO" smtClean="0"/>
              <a:t>19.03.2025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E6508C-552E-815E-F34A-87318B42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9040D3-9969-6519-A5E6-14798B51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Bilde 8" descr="Et bilde som inneholder logo, Grafikk, Font, sirkel&#10;&#10;Automatisk generert beskrivelse">
            <a:extLst>
              <a:ext uri="{FF2B5EF4-FFF2-40B4-BE49-F238E27FC236}">
                <a16:creationId xmlns:a16="http://schemas.microsoft.com/office/drawing/2014/main" id="{7F7055DF-380A-6C2E-CF28-A4F29F6C67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t="35512" r="4270" b="30999"/>
          <a:stretch/>
        </p:blipFill>
        <p:spPr>
          <a:xfrm>
            <a:off x="3922751" y="459412"/>
            <a:ext cx="4346499" cy="1798013"/>
          </a:xfrm>
          <a:prstGeom prst="rect">
            <a:avLst/>
          </a:prstGeom>
        </p:spPr>
      </p:pic>
      <p:pic>
        <p:nvPicPr>
          <p:cNvPr id="8" name="Bilde 7" descr="Et bilde som inneholder tekst, Font, skjermbilde, logo&#10;&#10;KI-generert innhold kan være feil.">
            <a:extLst>
              <a:ext uri="{FF2B5EF4-FFF2-40B4-BE49-F238E27FC236}">
                <a16:creationId xmlns:a16="http://schemas.microsoft.com/office/drawing/2014/main" id="{AC4891B3-30B1-0094-7FA3-1E1B2ECE82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60" y="1"/>
            <a:ext cx="3495040" cy="34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0AA61-ADD4-FF99-CDA2-2CC2CBC0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54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2D9762-2E02-AD5D-8494-649B044CC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5181600" cy="46171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0F05697-9AC7-D927-C176-0CE957681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9859"/>
            <a:ext cx="5181600" cy="46171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5074DF9-1005-CFD9-359E-8817646A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BBDF-82D4-4DEB-8F6D-C6B7C739AA11}" type="datetime1">
              <a:rPr lang="nb-NO" smtClean="0"/>
              <a:t>19.03.2025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42B722-A38E-041B-5660-BAB32B4A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7E621F3-0E6E-23F4-CF02-C45C5119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710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8E357B-12C9-81F0-1F9B-082E6D5A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4F60E5-2709-B198-1BAD-3F69F3380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144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FBDA39-0ED1-9669-F494-5607A1CD8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8388"/>
            <a:ext cx="5157787" cy="3851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D7D8BE-51C5-4200-E242-16D641A03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144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A2C4F61-1A14-67D7-23A6-C1D628F0C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8388"/>
            <a:ext cx="5183188" cy="3851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B296FAD-7251-DF60-7B62-75F8B93F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177E-648D-4097-8868-D0B4FA9C2482}" type="datetime1">
              <a:rPr lang="nb-NO" smtClean="0"/>
              <a:t>19.03.2025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04894ED-028E-772D-1FC1-6C9C22F3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681ACA1-276E-63E1-C2B7-BB3E678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941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64DA7A-4687-FE08-31E0-E3ABD9F4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utiger" panose="020B0500000000000000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AA32E2D-C9EE-7F97-0DE7-6D8CD516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3BE6-149E-4CFF-A368-C2B6DE3D5DF6}" type="datetime1">
              <a:rPr lang="nb-NO" smtClean="0"/>
              <a:t>19.03.2025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973AEAF-87CF-D995-A1CA-E6A99CD3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98BC02E-3B0E-EFCD-34CD-BF6DB169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188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C8FE6A0-7623-D3EC-0EFB-25C8DA7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2E6-223A-47F8-B533-E496FE3BC85B}" type="datetime1">
              <a:rPr lang="nb-NO" smtClean="0"/>
              <a:t>19.03.2025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067291-2639-3DDD-72C9-B3B57D34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CABE682-4C28-735A-6D30-E1918C6D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261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454248-96CB-B06D-4726-38FB65B0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49F2B1-B018-FD8C-55BE-740AE5F0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76AE88-BE15-F41F-FA76-10C6F4324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88D7F7-FB5F-24AF-9D1B-FB791FFA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6839-6A36-42B8-9805-65C7A22928F5}" type="datetime1">
              <a:rPr lang="nb-NO" smtClean="0"/>
              <a:t>19.03.2025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D0EFE4-8500-B17E-7717-6299D456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A4E2B9-3896-C7B7-B599-5D4D37BD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375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5689-DFA6-F2DE-9E59-472587F4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03EC21D-FFB4-4966-39BC-B1A504002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C424493-75F3-1C01-8537-753EF3999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9B41AF-5C46-1F81-D8F9-C5E5234D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7010-7324-458D-83EB-E63629140807}" type="datetime1">
              <a:rPr lang="nb-NO" smtClean="0"/>
              <a:t>19.03.2025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35E265-1BD8-6256-3F22-5D5F8E4E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A2D97B-920A-809E-9999-AEEB8F14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986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0458B0A-D49E-99A5-BA11-EEEB233B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D39B8C-FEDD-5447-3009-E30EE9C87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9859"/>
            <a:ext cx="10515600" cy="461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A267D7-4F9E-D850-9B6D-E955FE6CB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EEE2B933-91FB-4D06-8EF9-96AD7EF3FEC6}" type="datetime1">
              <a:rPr lang="nb-NO" smtClean="0"/>
              <a:pPr/>
              <a:t>19.03.2025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8E140D-5D66-96EE-CB58-CA2A83CD5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B69417-AA0A-C411-1262-7AB0446B5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39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F3BD679-D26C-4551-BD89-77518733650C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0" name="Group 45">
            <a:extLst>
              <a:ext uri="{FF2B5EF4-FFF2-40B4-BE49-F238E27FC236}">
                <a16:creationId xmlns:a16="http://schemas.microsoft.com/office/drawing/2014/main" id="{555CF265-78D2-CA78-3F4F-08C9482AEE82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11" name="Group 69">
              <a:extLst>
                <a:ext uri="{FF2B5EF4-FFF2-40B4-BE49-F238E27FC236}">
                  <a16:creationId xmlns:a16="http://schemas.microsoft.com/office/drawing/2014/main" id="{746E5113-4523-FA9B-94FE-C29AC0F41CF2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14" name="Rectangle 72">
                <a:extLst>
                  <a:ext uri="{FF2B5EF4-FFF2-40B4-BE49-F238E27FC236}">
                    <a16:creationId xmlns:a16="http://schemas.microsoft.com/office/drawing/2014/main" id="{EFC119A3-6EF7-DB96-1104-13D0EFA81FC7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15" name="Rectangle 73">
                <a:extLst>
                  <a:ext uri="{FF2B5EF4-FFF2-40B4-BE49-F238E27FC236}">
                    <a16:creationId xmlns:a16="http://schemas.microsoft.com/office/drawing/2014/main" id="{13084BDC-3725-D1AE-B1E4-34AA9A1E507E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16" name="Rectangle 74">
                <a:extLst>
                  <a:ext uri="{FF2B5EF4-FFF2-40B4-BE49-F238E27FC236}">
                    <a16:creationId xmlns:a16="http://schemas.microsoft.com/office/drawing/2014/main" id="{52F2C2B4-F7FD-6DD9-1389-1A80FE435899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17" name="Rectangle 75">
                <a:extLst>
                  <a:ext uri="{FF2B5EF4-FFF2-40B4-BE49-F238E27FC236}">
                    <a16:creationId xmlns:a16="http://schemas.microsoft.com/office/drawing/2014/main" id="{023E5EF9-9282-9EF9-9712-387214CCB8BF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18" name="Rectangle 76">
                <a:extLst>
                  <a:ext uri="{FF2B5EF4-FFF2-40B4-BE49-F238E27FC236}">
                    <a16:creationId xmlns:a16="http://schemas.microsoft.com/office/drawing/2014/main" id="{D6C8C8CC-B385-063E-3622-27228A04E77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19" name="Rectangle 77">
                <a:extLst>
                  <a:ext uri="{FF2B5EF4-FFF2-40B4-BE49-F238E27FC236}">
                    <a16:creationId xmlns:a16="http://schemas.microsoft.com/office/drawing/2014/main" id="{9028ACBF-2022-2BA5-7C93-A4C98A5D1BF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20" name="Rectangle 78">
                <a:extLst>
                  <a:ext uri="{FF2B5EF4-FFF2-40B4-BE49-F238E27FC236}">
                    <a16:creationId xmlns:a16="http://schemas.microsoft.com/office/drawing/2014/main" id="{BEF4EDBC-DD69-D8B9-E08A-81FE8F8D7CB7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21" name="Rectangle 79">
                <a:extLst>
                  <a:ext uri="{FF2B5EF4-FFF2-40B4-BE49-F238E27FC236}">
                    <a16:creationId xmlns:a16="http://schemas.microsoft.com/office/drawing/2014/main" id="{6B1AB012-C4EA-8C7E-530C-E3415005F0D6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12" name="TextBox 70">
              <a:extLst>
                <a:ext uri="{FF2B5EF4-FFF2-40B4-BE49-F238E27FC236}">
                  <a16:creationId xmlns:a16="http://schemas.microsoft.com/office/drawing/2014/main" id="{29769611-8691-58EC-22C6-62D2CC9A98C2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13" name="TextBox 71">
              <a:extLst>
                <a:ext uri="{FF2B5EF4-FFF2-40B4-BE49-F238E27FC236}">
                  <a16:creationId xmlns:a16="http://schemas.microsoft.com/office/drawing/2014/main" id="{098AE0EA-6A42-3BDB-E182-2450575C0156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7" name="Bilde 6" descr="Et bilde som inneholder logo, Grafikk, Font, sirkel&#10;&#10;Automatisk generert beskrivelse">
            <a:extLst>
              <a:ext uri="{FF2B5EF4-FFF2-40B4-BE49-F238E27FC236}">
                <a16:creationId xmlns:a16="http://schemas.microsoft.com/office/drawing/2014/main" id="{A9B414BC-85DE-4C3E-1334-13EFAE5A8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t="35512" r="4270" b="30999"/>
          <a:stretch/>
        </p:blipFill>
        <p:spPr>
          <a:xfrm>
            <a:off x="10198728" y="6033445"/>
            <a:ext cx="1993271" cy="824555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0B2456D5-C4E3-3718-8E4C-C5B769D1CB48}"/>
              </a:ext>
            </a:extLst>
          </p:cNvPr>
          <p:cNvSpPr/>
          <p:nvPr userDrawn="1"/>
        </p:nvSpPr>
        <p:spPr>
          <a:xfrm>
            <a:off x="0" y="-88985"/>
            <a:ext cx="12192000" cy="1604963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8" name="Bilde 7" descr="Et bilde som inneholder tekst, Font, skjermbilde, logo&#10;&#10;KI-generert innhold kan være feil.">
            <a:extLst>
              <a:ext uri="{FF2B5EF4-FFF2-40B4-BE49-F238E27FC236}">
                <a16:creationId xmlns:a16="http://schemas.microsoft.com/office/drawing/2014/main" id="{3CD4F28F-4DE0-6A7B-E671-31E0A74009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12" y="-26310"/>
            <a:ext cx="1542288" cy="15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4400" b="1" kern="1200" cap="none" baseline="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4B21B80-87D3-077C-3ADB-67CDBE061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Håndbok for klubbene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FE456D6-0DAE-4D84-EDD6-F419F09CC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Morten Mo, DGN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5D962A-A34E-D6F3-D23B-A55095C7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44D7EF-AF30-D6B2-D4A4-6DB3C8E7B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Rotary Internationals president 2025-26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Dette er Rotary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Klubben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Distriktet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Møter mellom klubben og distriktet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Samarbeid på tvers av klubber og distrikter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Digitale plattformer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C861286-C22C-8030-1D18-EF865EB3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940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B26D03-040F-314B-E6EB-82E8BAAD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Klubben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D0B897-D6A8-9534-F502-EF629D37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Årshjulet</a:t>
            </a:r>
            <a:r>
              <a:rPr lang="nb-NO" dirty="0"/>
              <a:t> i vedlegg 3</a:t>
            </a:r>
          </a:p>
          <a:p>
            <a:r>
              <a:rPr lang="nb-NO" dirty="0"/>
              <a:t>Styringsdokumenter</a:t>
            </a:r>
          </a:p>
          <a:p>
            <a:pPr lvl="1"/>
            <a:r>
              <a:rPr lang="nb-NO" dirty="0"/>
              <a:t>Lover og vedtekter</a:t>
            </a:r>
          </a:p>
          <a:p>
            <a:pPr lvl="1"/>
            <a:r>
              <a:rPr lang="nb-NO" dirty="0"/>
              <a:t>RIs håndbøker</a:t>
            </a:r>
          </a:p>
          <a:p>
            <a:r>
              <a:rPr lang="nb-NO" dirty="0"/>
              <a:t>Årsmøtet</a:t>
            </a:r>
          </a:p>
          <a:p>
            <a:r>
              <a:rPr lang="nb-NO" dirty="0"/>
              <a:t>Styret</a:t>
            </a:r>
          </a:p>
          <a:p>
            <a:r>
              <a:rPr lang="nb-NO" dirty="0"/>
              <a:t>Presidenten</a:t>
            </a:r>
          </a:p>
          <a:p>
            <a:r>
              <a:rPr lang="nb-NO" dirty="0"/>
              <a:t>Sekretæren</a:t>
            </a:r>
          </a:p>
          <a:p>
            <a:r>
              <a:rPr lang="nb-NO" dirty="0"/>
              <a:t>Kassereren</a:t>
            </a:r>
          </a:p>
          <a:p>
            <a:r>
              <a:rPr lang="nb-NO" dirty="0"/>
              <a:t>Komiteene</a:t>
            </a:r>
          </a:p>
          <a:p>
            <a:r>
              <a:rPr lang="nb-NO" dirty="0"/>
              <a:t>Strategisk plan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485B522-9E72-7225-2864-229DB5ED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3</a:t>
            </a:fld>
            <a:endParaRPr lang="nb-NO" dirty="0"/>
          </a:p>
        </p:txBody>
      </p:sp>
      <p:pic>
        <p:nvPicPr>
          <p:cNvPr id="6" name="Bilde 5" descr="Et bilde som inneholder klær, person, mann, Menneskeansikt&#10;&#10;KI-generert innhold kan være feil.">
            <a:extLst>
              <a:ext uri="{FF2B5EF4-FFF2-40B4-BE49-F238E27FC236}">
                <a16:creationId xmlns:a16="http://schemas.microsoft.com/office/drawing/2014/main" id="{8628625F-3234-B77C-BCB0-8730D74E2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16" y="2669443"/>
            <a:ext cx="8354513" cy="26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6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CFD45F-E998-FD83-AE59-328E40C0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549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Distriktet</a:t>
            </a:r>
          </a:p>
        </p:txBody>
      </p:sp>
      <p:pic>
        <p:nvPicPr>
          <p:cNvPr id="6" name="Bilde 5" descr="Et bilde som inneholder klær, utendørs, himmel, person&#10;&#10;KI-generert innhold kan være feil.">
            <a:extLst>
              <a:ext uri="{FF2B5EF4-FFF2-40B4-BE49-F238E27FC236}">
                <a16:creationId xmlns:a16="http://schemas.microsoft.com/office/drawing/2014/main" id="{630D83BD-A162-2A43-E2D4-31D639204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r="8632" b="3"/>
          <a:stretch/>
        </p:blipFill>
        <p:spPr>
          <a:xfrm>
            <a:off x="0" y="1491960"/>
            <a:ext cx="6096000" cy="5431887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5F642E-F696-BDC2-702A-F4C3C8E21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9859"/>
            <a:ext cx="5181600" cy="4617104"/>
          </a:xfrm>
        </p:spPr>
        <p:txBody>
          <a:bodyPr>
            <a:normAutofit/>
          </a:bodyPr>
          <a:lstStyle/>
          <a:p>
            <a:r>
              <a:rPr lang="nb-NO" dirty="0"/>
              <a:t>Distriktsorganisasjonen</a:t>
            </a:r>
          </a:p>
          <a:p>
            <a:r>
              <a:rPr lang="nb-NO" dirty="0"/>
              <a:t>Distriktets støtte til klubbene</a:t>
            </a:r>
          </a:p>
          <a:p>
            <a:r>
              <a:rPr lang="nb-NO" dirty="0"/>
              <a:t>Distriktets handlingsplan</a:t>
            </a:r>
          </a:p>
          <a:p>
            <a:r>
              <a:rPr lang="nb-NO" dirty="0"/>
              <a:t>Komiteer og Assisterende guvernører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275D2B0-8398-4B5B-14C0-75A79C46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91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3BD679-D26C-4551-BD89-77518733650C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183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355F67-FF53-F48F-DDE9-29E4263E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13"/>
            <a:ext cx="8974873" cy="1325562"/>
          </a:xfrm>
        </p:spPr>
        <p:txBody>
          <a:bodyPr>
            <a:normAutofit/>
          </a:bodyPr>
          <a:lstStyle/>
          <a:p>
            <a:r>
              <a:rPr lang="nb-NO" dirty="0"/>
              <a:t>Møter mellom klubben og distriktet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A755AC-A371-B615-404C-DC7EB06D1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491"/>
            <a:ext cx="10515600" cy="4632472"/>
          </a:xfrm>
        </p:spPr>
        <p:txBody>
          <a:bodyPr/>
          <a:lstStyle/>
          <a:p>
            <a:r>
              <a:rPr lang="nb-NO" dirty="0"/>
              <a:t>Distriktskonferansen</a:t>
            </a:r>
          </a:p>
          <a:p>
            <a:r>
              <a:rPr lang="nb-NO" dirty="0"/>
              <a:t>PELS</a:t>
            </a:r>
          </a:p>
          <a:p>
            <a:r>
              <a:rPr lang="nb-NO" dirty="0"/>
              <a:t>Styreseminar</a:t>
            </a:r>
          </a:p>
          <a:p>
            <a:r>
              <a:rPr lang="nb-NO" dirty="0"/>
              <a:t>Guvernørbesøk</a:t>
            </a:r>
          </a:p>
          <a:p>
            <a:r>
              <a:rPr lang="nb-NO" dirty="0"/>
              <a:t>Presidentforum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201B3C7-8413-B2A9-F045-2D3BC8089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9158" cy="365125"/>
          </a:xfrm>
        </p:spPr>
        <p:txBody>
          <a:bodyPr/>
          <a:lstStyle/>
          <a:p>
            <a:fld id="{DF3BD679-D26C-4551-BD89-77518733650C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9" name="Bilde 8" descr="Et bilde som inneholder klær, person, Menneskeansikt, vegg&#10;&#10;KI-generert innhold kan være feil.">
            <a:extLst>
              <a:ext uri="{FF2B5EF4-FFF2-40B4-BE49-F238E27FC236}">
                <a16:creationId xmlns:a16="http://schemas.microsoft.com/office/drawing/2014/main" id="{472709FA-B440-BA74-6E4B-F2971D12F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07" y="2472479"/>
            <a:ext cx="6401693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6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87F91F-EC16-DBBB-79AA-C527625C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"/>
            <a:ext cx="8960005" cy="1325563"/>
          </a:xfrm>
        </p:spPr>
        <p:txBody>
          <a:bodyPr/>
          <a:lstStyle/>
          <a:p>
            <a:r>
              <a:rPr lang="nb-NO"/>
              <a:t>Samarbeid og omgang på tvers av klubber og distrikter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5E9E02-35B1-9751-DA61-84D3882E2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Besøk i andre klubber</a:t>
            </a:r>
          </a:p>
          <a:p>
            <a:r>
              <a:rPr lang="nb-NO" i="1" dirty="0"/>
              <a:t>Rotary </a:t>
            </a:r>
            <a:r>
              <a:rPr lang="nb-NO" i="1" dirty="0" err="1"/>
              <a:t>Fellowships</a:t>
            </a:r>
            <a:endParaRPr lang="nb-NO" i="1" dirty="0"/>
          </a:p>
          <a:p>
            <a:r>
              <a:rPr lang="nb-NO" i="1" dirty="0"/>
              <a:t>Rotary Action Groups</a:t>
            </a:r>
          </a:p>
          <a:p>
            <a:r>
              <a:rPr lang="nb-NO" i="1" dirty="0" err="1"/>
              <a:t>Cadre</a:t>
            </a:r>
            <a:r>
              <a:rPr lang="nb-NO" i="1" dirty="0"/>
              <a:t> </a:t>
            </a:r>
            <a:r>
              <a:rPr lang="nb-NO" i="1" dirty="0" err="1"/>
              <a:t>of</a:t>
            </a:r>
            <a:r>
              <a:rPr lang="nb-NO" i="1" dirty="0"/>
              <a:t> Technical Experts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112F52-ABB0-B66B-88E1-043E6038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6</a:t>
            </a:fld>
            <a:endParaRPr lang="nb-NO" dirty="0"/>
          </a:p>
        </p:txBody>
      </p:sp>
      <p:pic>
        <p:nvPicPr>
          <p:cNvPr id="6" name="Bilde 5" descr="Et bilde som inneholder klær, person, Menneskeansikt, smil&#10;&#10;KI-generert innhold kan være feil.">
            <a:extLst>
              <a:ext uri="{FF2B5EF4-FFF2-40B4-BE49-F238E27FC236}">
                <a16:creationId xmlns:a16="http://schemas.microsoft.com/office/drawing/2014/main" id="{1E310156-08A5-DCB8-A311-561CC1F9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88" y="1514349"/>
            <a:ext cx="5418914" cy="53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4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8D281E-7C06-5DD7-DBB9-288E8609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Digitale plattformer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D98634-C83C-C08A-7F25-E8F8BC209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Medlemsnett</a:t>
            </a:r>
          </a:p>
          <a:p>
            <a:r>
              <a:rPr lang="nb-NO" dirty="0"/>
              <a:t>My Rotary</a:t>
            </a:r>
          </a:p>
          <a:p>
            <a:r>
              <a:rPr lang="nb-NO" dirty="0"/>
              <a:t>Hjemmeside</a:t>
            </a:r>
          </a:p>
          <a:p>
            <a:r>
              <a:rPr lang="nb-NO" dirty="0"/>
              <a:t>Facebook</a:t>
            </a:r>
          </a:p>
          <a:p>
            <a:r>
              <a:rPr lang="nb-NO" dirty="0"/>
              <a:t>Rotary-apper</a:t>
            </a:r>
          </a:p>
          <a:p>
            <a:r>
              <a:rPr lang="nb-NO" dirty="0"/>
              <a:t>Google</a:t>
            </a:r>
            <a:r>
              <a:rPr lang="nb-NO" i="1" dirty="0"/>
              <a:t> Workspace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7B58CD4-9603-FEF7-124D-63D2670D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D679-D26C-4551-BD89-77518733650C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785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C73978-866E-38D8-150E-A1780834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549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Vedlegg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B31667-08B6-1292-3362-4EA3CA689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5181600" cy="4617104"/>
          </a:xfrm>
        </p:spPr>
        <p:txBody>
          <a:bodyPr>
            <a:normAutofit/>
          </a:bodyPr>
          <a:lstStyle/>
          <a:p>
            <a:r>
              <a:rPr lang="nb-NO" dirty="0"/>
              <a:t>Forkortelser</a:t>
            </a:r>
          </a:p>
          <a:p>
            <a:r>
              <a:rPr lang="nb-NO" dirty="0"/>
              <a:t>Verv i distriktet og klubbene</a:t>
            </a:r>
          </a:p>
          <a:p>
            <a:r>
              <a:rPr lang="nb-NO" dirty="0"/>
              <a:t>Klubbens årshjul</a:t>
            </a:r>
          </a:p>
          <a:p>
            <a:r>
              <a:rPr lang="nb-NO" dirty="0"/>
              <a:t>Organisasjon av distriktet</a:t>
            </a:r>
          </a:p>
          <a:p>
            <a:r>
              <a:rPr lang="nb-NO" dirty="0"/>
              <a:t>AG-områdene</a:t>
            </a:r>
          </a:p>
          <a:p>
            <a:r>
              <a:rPr lang="nb-NO" dirty="0"/>
              <a:t>Distriktets handlingsplan</a:t>
            </a:r>
          </a:p>
          <a:p>
            <a:r>
              <a:rPr lang="nb-NO" dirty="0"/>
              <a:t>Klubbens målsettinger</a:t>
            </a:r>
          </a:p>
        </p:txBody>
      </p:sp>
      <p:pic>
        <p:nvPicPr>
          <p:cNvPr id="6" name="Bilde 5" descr="Et bilde som inneholder Menneskeansikt, portrett, person, mann&#10;&#10;KI-generert innhold kan være feil.">
            <a:extLst>
              <a:ext uri="{FF2B5EF4-FFF2-40B4-BE49-F238E27FC236}">
                <a16:creationId xmlns:a16="http://schemas.microsoft.com/office/drawing/2014/main" id="{A91EA658-1EB0-C0F1-C70D-D86CCA56A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0075"/>
          <a:stretch/>
        </p:blipFill>
        <p:spPr>
          <a:xfrm>
            <a:off x="6172200" y="1559859"/>
            <a:ext cx="5181600" cy="4617104"/>
          </a:xfrm>
          <a:prstGeom prst="rect">
            <a:avLst/>
          </a:prstGeom>
          <a:noFill/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A6C826C-2AF0-B058-D277-87E0AB2A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915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3BD679-D26C-4551-BD89-77518733650C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251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9432CBF3-D0F0-47F1-B244-8639C7BAEEE1}" vid="{904AE09D-7CBB-496F-884F-713CC62A553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D2305 2025-26</Template>
  <TotalTime>24</TotalTime>
  <Words>130</Words>
  <Application>Microsoft Office PowerPoint</Application>
  <PresentationFormat>Widescreen</PresentationFormat>
  <Paragraphs>62</Paragraphs>
  <Slides>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Frutiger</vt:lpstr>
      <vt:lpstr>Georgia</vt:lpstr>
      <vt:lpstr>Office-tema</vt:lpstr>
      <vt:lpstr>Håndbok for klubbene</vt:lpstr>
      <vt:lpstr>Innholdet</vt:lpstr>
      <vt:lpstr>Klubben</vt:lpstr>
      <vt:lpstr>Distriktet</vt:lpstr>
      <vt:lpstr>Møter mellom klubben og distriktet</vt:lpstr>
      <vt:lpstr>Samarbeid og omgang på tvers av klubber og distrikter</vt:lpstr>
      <vt:lpstr>Digitale plattformer</vt:lpstr>
      <vt:lpstr>Vedlegg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Morten Mo</dc:creator>
  <cp:lastModifiedBy>Morten Mo</cp:lastModifiedBy>
  <cp:revision>2</cp:revision>
  <dcterms:created xsi:type="dcterms:W3CDTF">2025-03-19T13:20:17Z</dcterms:created>
  <dcterms:modified xsi:type="dcterms:W3CDTF">2025-03-19T13:45:06Z</dcterms:modified>
</cp:coreProperties>
</file>