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4" r:id="rId2"/>
    <p:sldId id="493" r:id="rId3"/>
    <p:sldId id="490" r:id="rId4"/>
    <p:sldId id="494" r:id="rId5"/>
    <p:sldId id="491" r:id="rId6"/>
    <p:sldId id="492" r:id="rId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638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437E06-FA23-4683-8892-68582085A817}" type="datetimeFigureOut">
              <a:rPr lang="nb-NO"/>
              <a:pPr/>
              <a:t>22.09.2013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7E52C5-F709-43C8-B866-9C815843C2A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8185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52C5-F709-43C8-B866-9C815843C2A4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26E74-B862-4888-95E6-047A76722B7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A53E0-A0AF-40C4-AFA9-6ECB5E587DB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F95AE-ED63-45A7-A15F-D091A86012C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B3C54-1744-48DC-B871-2D7B77E6254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7F283-A313-4B98-A34A-3243AD13790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9ADF-FFA9-4F11-AE69-3D30B580DF8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F5609-7F91-4343-B7D3-8AC24A71212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ED839-EA93-4A20-B2D0-D73F5B35CB4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27CA9-00C4-4304-A18D-66E6661CA3E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CDD96-5349-44E6-9F78-EC10D9CB73B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B44-698B-4130-B27B-7F380A1501D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9E22C1D-F515-49E4-9240-9DFA430EF87D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3399135"/>
            <a:ext cx="7990656" cy="1470025"/>
          </a:xfrm>
        </p:spPr>
        <p:txBody>
          <a:bodyPr/>
          <a:lstStyle/>
          <a:p>
            <a:r>
              <a:rPr lang="nb-NO" dirty="0" smtClean="0"/>
              <a:t>TRF – ønsker/innspill fra Distriktet</a:t>
            </a:r>
            <a:endParaRPr lang="nb-NO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6672"/>
            <a:ext cx="2160240" cy="130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3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81382"/>
            <a:ext cx="6958637" cy="492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DG ønsker sterkt engasjement for TRF,- herunder også End Polio </a:t>
            </a:r>
            <a:r>
              <a:rPr lang="nb-NO" dirty="0" err="1" smtClean="0"/>
              <a:t>Now</a:t>
            </a:r>
            <a:endParaRPr lang="nb-NO" dirty="0" smtClean="0"/>
          </a:p>
          <a:p>
            <a:r>
              <a:rPr lang="nb-NO" dirty="0" smtClean="0"/>
              <a:t>Minimum 2 GG prosjekter pr år</a:t>
            </a:r>
          </a:p>
          <a:p>
            <a:r>
              <a:rPr lang="nb-NO" dirty="0"/>
              <a:t>Gjennomført minst ett møte der Rotary </a:t>
            </a:r>
            <a:r>
              <a:rPr lang="nb-NO" dirty="0" err="1"/>
              <a:t>Grants</a:t>
            </a:r>
            <a:r>
              <a:rPr lang="nb-NO" dirty="0"/>
              <a:t> og Rotary fondet </a:t>
            </a:r>
            <a:r>
              <a:rPr lang="nb-NO" dirty="0" smtClean="0"/>
              <a:t>er hovedtema</a:t>
            </a:r>
          </a:p>
        </p:txBody>
      </p:sp>
    </p:spTree>
    <p:extLst>
      <p:ext uri="{BB962C8B-B14F-4D97-AF65-F5344CB8AC3E}">
        <p14:creationId xmlns:p14="http://schemas.microsoft.com/office/powerpoint/2010/main" val="23568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Flere DG-prosjekter, søknadsfrist 15. oktober</a:t>
            </a:r>
          </a:p>
          <a:p>
            <a:r>
              <a:rPr lang="nb-NO" dirty="0" smtClean="0"/>
              <a:t>Samarbeid mellom klubbene – utnytte fordelen ved AG/Presidentforum</a:t>
            </a:r>
          </a:p>
          <a:p>
            <a:r>
              <a:rPr lang="nb-NO" dirty="0" smtClean="0"/>
              <a:t>Øke innbetalingene betydelig, målsetting </a:t>
            </a:r>
            <a:r>
              <a:rPr lang="nb-NO" dirty="0" smtClean="0"/>
              <a:t>er $100 </a:t>
            </a:r>
            <a:r>
              <a:rPr lang="nb-NO" dirty="0" smtClean="0"/>
              <a:t>pr medlem pr år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48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486"/>
            <a:ext cx="8856984" cy="67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4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1" y="116632"/>
            <a:ext cx="9189001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1619672" y="1268760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Innbetaling og bruk av TRF-midler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10905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9461</TotalTime>
  <Words>68</Words>
  <Application>Microsoft Office PowerPoint</Application>
  <PresentationFormat>Skjermfremvisning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TRF – ønsker/innspill fra Distriktet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John-PC</dc:creator>
  <cp:lastModifiedBy>Rune</cp:lastModifiedBy>
  <cp:revision>153</cp:revision>
  <dcterms:created xsi:type="dcterms:W3CDTF">2012-01-18T16:55:55Z</dcterms:created>
  <dcterms:modified xsi:type="dcterms:W3CDTF">2013-09-22T19:28:17Z</dcterms:modified>
</cp:coreProperties>
</file>