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47" r:id="rId2"/>
    <p:sldId id="485" r:id="rId3"/>
    <p:sldId id="486" r:id="rId4"/>
    <p:sldId id="487" r:id="rId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9" autoAdjust="0"/>
    <p:restoredTop sz="94638" autoAdjust="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437E06-FA23-4683-8892-68582085A817}" type="datetimeFigureOut">
              <a:rPr lang="nb-NO"/>
              <a:pPr/>
              <a:t>22.09.2013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7E52C5-F709-43C8-B866-9C815843C2A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8185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52C5-F709-43C8-B866-9C815843C2A4}" type="slidenum">
              <a:rPr lang="nb-NO" smtClean="0"/>
              <a:pPr/>
              <a:t>1</a:t>
            </a:fld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26E74-B862-4888-95E6-047A76722B7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A53E0-A0AF-40C4-AFA9-6ECB5E587DB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F95AE-ED63-45A7-A15F-D091A86012C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B3C54-1744-48DC-B871-2D7B77E6254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7F283-A313-4B98-A34A-3243AD13790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29ADF-FFA9-4F11-AE69-3D30B580DF8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F5609-7F91-4343-B7D3-8AC24A71212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ED839-EA93-4A20-B2D0-D73F5B35CB4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27CA9-00C4-4304-A18D-66E6661CA3E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CDD96-5349-44E6-9F78-EC10D9CB73B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B44-698B-4130-B27B-7F380A1501D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b-NO" smtClean="0"/>
              <a:t>PETS 2012 24 mars 2012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9E22C1D-F515-49E4-9240-9DFA430EF87D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Velkommen!</a:t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sz="4800" b="1" dirty="0" smtClean="0"/>
              <a:t>The Rotary Foundation – </a:t>
            </a:r>
            <a:r>
              <a:rPr lang="nb-NO" sz="4800" b="1" dirty="0" smtClean="0"/>
              <a:t>TRF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Vestnes, 14. september 2013</a:t>
            </a:r>
            <a:br>
              <a:rPr lang="nb-NO" dirty="0" smtClean="0"/>
            </a:br>
            <a:r>
              <a:rPr lang="nb-NO" sz="4000" dirty="0" smtClean="0"/>
              <a:t>Rudshøgda, </a:t>
            </a:r>
            <a:r>
              <a:rPr lang="nb-NO" sz="4000" dirty="0" smtClean="0"/>
              <a:t>21. september 2013</a:t>
            </a:r>
            <a:endParaRPr lang="nb-NO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6672"/>
            <a:ext cx="2160240" cy="130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3729"/>
            <a:ext cx="1152128" cy="172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Kl</a:t>
            </a:r>
            <a:r>
              <a:rPr lang="nb-NO" dirty="0" smtClean="0"/>
              <a:t> 1030: Oppstart</a:t>
            </a:r>
          </a:p>
          <a:p>
            <a:pPr lvl="1"/>
            <a:r>
              <a:rPr lang="nb-NO" dirty="0" smtClean="0"/>
              <a:t>Innledning, presentasjon</a:t>
            </a:r>
          </a:p>
          <a:p>
            <a:pPr lvl="1"/>
            <a:r>
              <a:rPr lang="nb-NO" dirty="0" smtClean="0"/>
              <a:t>Hva </a:t>
            </a:r>
            <a:r>
              <a:rPr lang="nb-NO" dirty="0"/>
              <a:t>er TRF – litt generell </a:t>
            </a:r>
            <a:r>
              <a:rPr lang="nb-NO" dirty="0" smtClean="0"/>
              <a:t>informasjon</a:t>
            </a:r>
          </a:p>
          <a:p>
            <a:pPr lvl="1"/>
            <a:r>
              <a:rPr lang="nb-NO" dirty="0" smtClean="0"/>
              <a:t>Hva </a:t>
            </a:r>
            <a:r>
              <a:rPr lang="nb-NO" dirty="0"/>
              <a:t>er viktige endringer for TRF fra 1. </a:t>
            </a:r>
            <a:r>
              <a:rPr lang="nb-NO" dirty="0" smtClean="0"/>
              <a:t>juli</a:t>
            </a:r>
          </a:p>
          <a:p>
            <a:pPr lvl="1"/>
            <a:r>
              <a:rPr lang="nb-NO" dirty="0" smtClean="0"/>
              <a:t>Planer </a:t>
            </a:r>
            <a:r>
              <a:rPr lang="nb-NO" dirty="0"/>
              <a:t>og forventninger fra Distriktet</a:t>
            </a:r>
          </a:p>
          <a:p>
            <a:r>
              <a:rPr lang="nb-NO" dirty="0" err="1"/>
              <a:t>Kl</a:t>
            </a:r>
            <a:r>
              <a:rPr lang="nb-NO" dirty="0"/>
              <a:t> </a:t>
            </a:r>
            <a:r>
              <a:rPr lang="nb-NO" dirty="0" smtClean="0"/>
              <a:t>1130: </a:t>
            </a:r>
            <a:r>
              <a:rPr lang="nb-NO" dirty="0"/>
              <a:t>Kvalifisering av klubbene – prosedyre, oppfølging mv. </a:t>
            </a:r>
          </a:p>
          <a:p>
            <a:r>
              <a:rPr lang="nb-NO" dirty="0" err="1"/>
              <a:t>Kl</a:t>
            </a:r>
            <a:r>
              <a:rPr lang="nb-NO" dirty="0"/>
              <a:t> </a:t>
            </a:r>
            <a:r>
              <a:rPr lang="nb-NO" dirty="0" smtClean="0"/>
              <a:t>1230: Lunsj</a:t>
            </a:r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269" y="0"/>
            <a:ext cx="2160240" cy="130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0" name="Bilde 2" descr="pho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7" r="9811"/>
          <a:stretch/>
        </p:blipFill>
        <p:spPr bwMode="auto">
          <a:xfrm>
            <a:off x="0" y="12498"/>
            <a:ext cx="1115616" cy="136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0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Kl</a:t>
            </a:r>
            <a:r>
              <a:rPr lang="nb-NO" dirty="0"/>
              <a:t> </a:t>
            </a:r>
            <a:r>
              <a:rPr lang="nb-NO" dirty="0" smtClean="0"/>
              <a:t>1315: </a:t>
            </a:r>
            <a:r>
              <a:rPr lang="nb-NO" dirty="0"/>
              <a:t>Oversikt over prosjekter, gjennomførte og planlagte v/representanter for </a:t>
            </a:r>
            <a:r>
              <a:rPr lang="nb-NO" dirty="0" smtClean="0"/>
              <a:t>klubbene</a:t>
            </a:r>
          </a:p>
          <a:p>
            <a:pPr lvl="1"/>
            <a:r>
              <a:rPr lang="nb-NO" dirty="0" smtClean="0"/>
              <a:t>Hva </a:t>
            </a:r>
            <a:r>
              <a:rPr lang="nb-NO" dirty="0"/>
              <a:t>har vi oppnådd gjennom </a:t>
            </a:r>
            <a:r>
              <a:rPr lang="nb-NO" dirty="0" smtClean="0"/>
              <a:t>prosjekter</a:t>
            </a:r>
          </a:p>
          <a:p>
            <a:pPr lvl="1"/>
            <a:r>
              <a:rPr lang="nb-NO" dirty="0" smtClean="0"/>
              <a:t>Gode </a:t>
            </a:r>
            <a:r>
              <a:rPr lang="nb-NO" dirty="0"/>
              <a:t>tips for oppstart av prosjekter</a:t>
            </a:r>
          </a:p>
          <a:p>
            <a:r>
              <a:rPr lang="nb-NO" dirty="0" err="1"/>
              <a:t>Kl</a:t>
            </a:r>
            <a:r>
              <a:rPr lang="nb-NO" dirty="0"/>
              <a:t> </a:t>
            </a:r>
            <a:r>
              <a:rPr lang="nb-NO" dirty="0" smtClean="0"/>
              <a:t>1345: </a:t>
            </a:r>
            <a:r>
              <a:rPr lang="nb-NO" dirty="0"/>
              <a:t>Gruppearbeid</a:t>
            </a:r>
          </a:p>
          <a:p>
            <a:r>
              <a:rPr lang="nb-NO" dirty="0" err="1"/>
              <a:t>Kl</a:t>
            </a:r>
            <a:r>
              <a:rPr lang="nb-NO" dirty="0"/>
              <a:t> </a:t>
            </a:r>
            <a:r>
              <a:rPr lang="nb-NO" dirty="0" smtClean="0"/>
              <a:t>1430: </a:t>
            </a:r>
            <a:r>
              <a:rPr lang="nb-NO" dirty="0"/>
              <a:t>Oppsummering av gruppearbeid/diskusjon</a:t>
            </a:r>
          </a:p>
          <a:p>
            <a:r>
              <a:rPr lang="nb-NO" dirty="0" err="1"/>
              <a:t>Kl</a:t>
            </a:r>
            <a:r>
              <a:rPr lang="nb-NO" dirty="0"/>
              <a:t> </a:t>
            </a:r>
            <a:r>
              <a:rPr lang="nb-NO" dirty="0" smtClean="0"/>
              <a:t>1500: </a:t>
            </a:r>
            <a:r>
              <a:rPr lang="nb-NO" dirty="0"/>
              <a:t>Avslutning</a:t>
            </a:r>
          </a:p>
          <a:p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269" y="0"/>
            <a:ext cx="2160240" cy="130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Bilde 2" descr="pho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7" r="9811"/>
          <a:stretch/>
        </p:blipFill>
        <p:spPr bwMode="auto">
          <a:xfrm>
            <a:off x="0" y="12498"/>
            <a:ext cx="1115616" cy="136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7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Gruppearbeid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Hvordan bidrar vi til økt fokus og bevissthet vedrørende muligheter ved TRF – med tanke på økte bidrag og økt fokus på realisering av prosjekter?</a:t>
            </a:r>
          </a:p>
          <a:p>
            <a:pPr lvl="0"/>
            <a:r>
              <a:rPr lang="nb-NO" dirty="0" smtClean="0"/>
              <a:t>Hvordan skal vi samarbeide enda bedre </a:t>
            </a:r>
            <a:r>
              <a:rPr lang="nb-NO" dirty="0"/>
              <a:t>mellom </a:t>
            </a:r>
            <a:r>
              <a:rPr lang="nb-NO" dirty="0" smtClean="0"/>
              <a:t>klubbene om prosjekter?</a:t>
            </a:r>
            <a:endParaRPr lang="nb-NO" dirty="0"/>
          </a:p>
          <a:p>
            <a:endParaRPr lang="nb-NO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269" y="0"/>
            <a:ext cx="2160240" cy="130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Bilde 2" descr="pho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7" r="9811"/>
          <a:stretch/>
        </p:blipFill>
        <p:spPr bwMode="auto">
          <a:xfrm>
            <a:off x="0" y="12498"/>
            <a:ext cx="1115616" cy="136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6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10697</TotalTime>
  <Words>124</Words>
  <Application>Microsoft Office PowerPoint</Application>
  <PresentationFormat>Skjermfremvisning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 Velkommen!  The Rotary Foundation – TRF  Vestnes, 14. september 2013 Rudshøgda, 21. september 2013</vt:lpstr>
      <vt:lpstr>Agenda</vt:lpstr>
      <vt:lpstr>PowerPoint-presentasjon</vt:lpstr>
      <vt:lpstr>Gruppearbeid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John-PC</dc:creator>
  <cp:lastModifiedBy>Rune</cp:lastModifiedBy>
  <cp:revision>156</cp:revision>
  <dcterms:created xsi:type="dcterms:W3CDTF">2012-01-18T16:55:55Z</dcterms:created>
  <dcterms:modified xsi:type="dcterms:W3CDTF">2013-09-22T19:13:44Z</dcterms:modified>
</cp:coreProperties>
</file>