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8"/>
  </p:notesMasterIdLst>
  <p:handoutMasterIdLst>
    <p:handoutMasterId r:id="rId9"/>
  </p:handoutMasterIdLst>
  <p:sldIdLst>
    <p:sldId id="361" r:id="rId4"/>
    <p:sldId id="364" r:id="rId5"/>
    <p:sldId id="366" r:id="rId6"/>
    <p:sldId id="367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A"/>
    <a:srgbClr val="005DAA"/>
    <a:srgbClr val="FF7600"/>
    <a:srgbClr val="D91B5C"/>
    <a:srgbClr val="872175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5FACC44-0C51-4BEE-A884-D04820819ED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788293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BDFA364-D4DC-4C85-94EB-18300F908F1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839450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B3059-C9CD-49E0-8173-66E4EF0CD42B}" type="slidenum">
              <a:rPr lang="en-US" altLang="nb-NO"/>
              <a:pPr/>
              <a:t>1</a:t>
            </a:fld>
            <a:endParaRPr lang="en-US" altLang="nb-NO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altLang="nb-NO" smtClean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248699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7377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159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t>TITLE  |  </a:t>
            </a:r>
            <a:fld id="{96468744-764C-4CC7-8244-733E39D0A594}" type="slidenum"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  <p:sldLayoutId id="2147483830" r:id="rId14"/>
    <p:sldLayoutId id="2147483831" r:id="rId15"/>
    <p:sldLayoutId id="2147483839" r:id="rId16"/>
    <p:sldLayoutId id="2147483840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0"/>
            <a:ext cx="15240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/>
            <a:r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t>TITLE |  </a:t>
            </a:r>
            <a:fld id="{ADF12A20-B97C-402F-8D56-AB5114EF21BC}" type="slidenum"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pPr algn="r"/>
              <a:t>‹#›</a:t>
            </a:fld>
            <a:r>
              <a:rPr lang="en-US" altLang="nb-NO" sz="900">
                <a:solidFill>
                  <a:srgbClr val="BCBDC0"/>
                </a:solidFill>
                <a:latin typeface="Arial Narrow" pitchFamily="34" charset="0"/>
              </a:rPr>
              <a:t>  </a:t>
            </a:r>
            <a:endParaRPr lang="en-US" altLang="nb-NO" sz="900">
              <a:solidFill>
                <a:srgbClr val="958D85"/>
              </a:solidFill>
              <a:latin typeface="Arial Narrow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_C2ngd7th9Q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hyperlink" Target="https://d.docs.live.net/dfc2c06a1fa14fca/TRF-backup/TRF/PETS/2014/Light%20Up%20Rotary%20Theme%202014%20International%20Assembly%20in%20San%20Diego%20California.mp4.m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XoCp3QTYimA&amp;feature=kp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PETS 2014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344" y="1204174"/>
            <a:ext cx="3123932" cy="4165243"/>
          </a:xfrm>
          <a:prstGeom prst="rect">
            <a:avLst/>
          </a:prstGeom>
        </p:spPr>
      </p:pic>
      <p:pic>
        <p:nvPicPr>
          <p:cNvPr id="3" name="Bilde 2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3819" y="4474067"/>
            <a:ext cx="18288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97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24" y="4596080"/>
            <a:ext cx="7929536" cy="606984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6023" y="887972"/>
            <a:ext cx="3048269" cy="355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05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-10960"/>
            <a:ext cx="8153400" cy="68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30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20872</TotalTime>
  <Words>3</Words>
  <Application>Microsoft Office PowerPoint</Application>
  <PresentationFormat>Skjermfremvisning (4:3)</PresentationFormat>
  <Paragraphs>2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4</vt:i4>
      </vt:variant>
    </vt:vector>
  </HeadingPairs>
  <TitlesOfParts>
    <vt:vector size="14" baseType="lpstr">
      <vt:lpstr>ＭＳ Ｐゴシック</vt:lpstr>
      <vt:lpstr>ＭＳ Ｐゴシック</vt:lpstr>
      <vt:lpstr>Arial</vt:lpstr>
      <vt:lpstr>Arial Narrow</vt:lpstr>
      <vt:lpstr>Calibri</vt:lpstr>
      <vt:lpstr>Georgia</vt:lpstr>
      <vt:lpstr>ヒラギノ角ゴ Pro W3</vt:lpstr>
      <vt:lpstr>Communications_white</vt:lpstr>
      <vt:lpstr>Custom Design</vt:lpstr>
      <vt:lpstr>2_Custom Design</vt:lpstr>
      <vt:lpstr>PowerPoint-presentasjon</vt:lpstr>
      <vt:lpstr>PowerPoint-presentasjon</vt:lpstr>
      <vt:lpstr>PowerPoint-presentasjon</vt:lpstr>
      <vt:lpstr>PowerPoint-presentasjon</vt:lpstr>
    </vt:vector>
  </TitlesOfParts>
  <Company>Rotary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Rune</cp:lastModifiedBy>
  <cp:revision>657</cp:revision>
  <cp:lastPrinted>2013-04-11T19:55:04Z</cp:lastPrinted>
  <dcterms:created xsi:type="dcterms:W3CDTF">2010-04-16T20:11:30Z</dcterms:created>
  <dcterms:modified xsi:type="dcterms:W3CDTF">2014-03-26T19:36:38Z</dcterms:modified>
</cp:coreProperties>
</file>