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ngesInfos/changesInfo1.xml" ContentType="application/vnd.ms-powerpoint.changesinfo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3"/>
  </p:notesMasterIdLst>
  <p:handoutMasterIdLst>
    <p:handoutMasterId r:id="rId14"/>
  </p:handoutMasterIdLst>
  <p:sldIdLst>
    <p:sldId id="268" r:id="rId3"/>
    <p:sldId id="267" r:id="rId4"/>
    <p:sldId id="266" r:id="rId5"/>
    <p:sldId id="260" r:id="rId6"/>
    <p:sldId id="263" r:id="rId7"/>
    <p:sldId id="264" r:id="rId8"/>
    <p:sldId id="271" r:id="rId9"/>
    <p:sldId id="272" r:id="rId10"/>
    <p:sldId id="273" r:id="rId11"/>
    <p:sldId id="274" r:id="rId12"/>
  </p:sldIdLst>
  <p:sldSz cx="9144000" cy="6858000" type="screen4x3"/>
  <p:notesSz cx="6797675" cy="9926638"/>
  <p:defaultTextStyle>
    <a:defPPr>
      <a:defRPr lang="nb-NO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960A31F-E86B-4518-B92D-90F1166E179E}" v="121" dt="2019-03-12T17:56:50.19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793" autoAdjust="0"/>
    <p:restoredTop sz="94709" autoAdjust="0"/>
  </p:normalViewPr>
  <p:slideViewPr>
    <p:cSldViewPr>
      <p:cViewPr varScale="1">
        <p:scale>
          <a:sx n="106" d="100"/>
          <a:sy n="106" d="100"/>
        </p:scale>
        <p:origin x="-175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55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microsoft.com/office/2016/11/relationships/changesInfo" Target="changesInfos/changesInfo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handoutMaster" Target="handoutMasters/handout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olf Klock" userId="75b48b52-6a66-4229-a7a5-8f0da8f6b2dc" providerId="ADAL" clId="{F5CF8AFA-8385-4A13-A6AB-3D3C025D1090}"/>
    <pc:docChg chg="undo modSld">
      <pc:chgData name="Rolf Klock" userId="75b48b52-6a66-4229-a7a5-8f0da8f6b2dc" providerId="ADAL" clId="{F5CF8AFA-8385-4A13-A6AB-3D3C025D1090}" dt="2019-03-11T13:32:41.650" v="453" actId="20577"/>
      <pc:docMkLst>
        <pc:docMk/>
      </pc:docMkLst>
      <pc:sldChg chg="modSp modAnim">
        <pc:chgData name="Rolf Klock" userId="75b48b52-6a66-4229-a7a5-8f0da8f6b2dc" providerId="ADAL" clId="{F5CF8AFA-8385-4A13-A6AB-3D3C025D1090}" dt="2019-03-11T13:24:41.024" v="374" actId="20577"/>
        <pc:sldMkLst>
          <pc:docMk/>
          <pc:sldMk cId="2072247174" sldId="263"/>
        </pc:sldMkLst>
        <pc:spChg chg="mod">
          <ac:chgData name="Rolf Klock" userId="75b48b52-6a66-4229-a7a5-8f0da8f6b2dc" providerId="ADAL" clId="{F5CF8AFA-8385-4A13-A6AB-3D3C025D1090}" dt="2019-03-11T13:24:41.024" v="374" actId="20577"/>
          <ac:spMkLst>
            <pc:docMk/>
            <pc:sldMk cId="2072247174" sldId="263"/>
            <ac:spMk id="2" creationId="{00000000-0000-0000-0000-000000000000}"/>
          </ac:spMkLst>
        </pc:spChg>
      </pc:sldChg>
      <pc:sldChg chg="modSp">
        <pc:chgData name="Rolf Klock" userId="75b48b52-6a66-4229-a7a5-8f0da8f6b2dc" providerId="ADAL" clId="{F5CF8AFA-8385-4A13-A6AB-3D3C025D1090}" dt="2019-03-11T13:31:02.473" v="448" actId="20577"/>
        <pc:sldMkLst>
          <pc:docMk/>
          <pc:sldMk cId="3186556085" sldId="264"/>
        </pc:sldMkLst>
        <pc:spChg chg="mod">
          <ac:chgData name="Rolf Klock" userId="75b48b52-6a66-4229-a7a5-8f0da8f6b2dc" providerId="ADAL" clId="{F5CF8AFA-8385-4A13-A6AB-3D3C025D1090}" dt="2019-03-11T13:31:02.473" v="448" actId="20577"/>
          <ac:spMkLst>
            <pc:docMk/>
            <pc:sldMk cId="3186556085" sldId="264"/>
            <ac:spMk id="2" creationId="{00000000-0000-0000-0000-000000000000}"/>
          </ac:spMkLst>
        </pc:spChg>
      </pc:sldChg>
      <pc:sldChg chg="modSp">
        <pc:chgData name="Rolf Klock" userId="75b48b52-6a66-4229-a7a5-8f0da8f6b2dc" providerId="ADAL" clId="{F5CF8AFA-8385-4A13-A6AB-3D3C025D1090}" dt="2019-03-11T13:32:41.650" v="453" actId="20577"/>
        <pc:sldMkLst>
          <pc:docMk/>
          <pc:sldMk cId="4268669298" sldId="266"/>
        </pc:sldMkLst>
        <pc:spChg chg="mod">
          <ac:chgData name="Rolf Klock" userId="75b48b52-6a66-4229-a7a5-8f0da8f6b2dc" providerId="ADAL" clId="{F5CF8AFA-8385-4A13-A6AB-3D3C025D1090}" dt="2019-03-11T13:32:41.650" v="453" actId="20577"/>
          <ac:spMkLst>
            <pc:docMk/>
            <pc:sldMk cId="4268669298" sldId="266"/>
            <ac:spMk id="4098" creationId="{00000000-0000-0000-0000-000000000000}"/>
          </ac:spMkLst>
        </pc:spChg>
      </pc:sldChg>
      <pc:sldChg chg="modSp">
        <pc:chgData name="Rolf Klock" userId="75b48b52-6a66-4229-a7a5-8f0da8f6b2dc" providerId="ADAL" clId="{F5CF8AFA-8385-4A13-A6AB-3D3C025D1090}" dt="2019-03-11T13:20:10.266" v="303" actId="1076"/>
        <pc:sldMkLst>
          <pc:docMk/>
          <pc:sldMk cId="1593955855" sldId="267"/>
        </pc:sldMkLst>
        <pc:spChg chg="mod">
          <ac:chgData name="Rolf Klock" userId="75b48b52-6a66-4229-a7a5-8f0da8f6b2dc" providerId="ADAL" clId="{F5CF8AFA-8385-4A13-A6AB-3D3C025D1090}" dt="2019-03-11T13:20:10.266" v="303" actId="1076"/>
          <ac:spMkLst>
            <pc:docMk/>
            <pc:sldMk cId="1593955855" sldId="267"/>
            <ac:spMk id="2" creationId="{00000000-0000-0000-0000-000000000000}"/>
          </ac:spMkLst>
        </pc:spChg>
      </pc:sldChg>
      <pc:sldChg chg="modSp">
        <pc:chgData name="Rolf Klock" userId="75b48b52-6a66-4229-a7a5-8f0da8f6b2dc" providerId="ADAL" clId="{F5CF8AFA-8385-4A13-A6AB-3D3C025D1090}" dt="2019-03-11T13:25:38.429" v="384" actId="20577"/>
        <pc:sldMkLst>
          <pc:docMk/>
          <pc:sldMk cId="1199780221" sldId="271"/>
        </pc:sldMkLst>
        <pc:spChg chg="mod">
          <ac:chgData name="Rolf Klock" userId="75b48b52-6a66-4229-a7a5-8f0da8f6b2dc" providerId="ADAL" clId="{F5CF8AFA-8385-4A13-A6AB-3D3C025D1090}" dt="2019-03-11T13:25:38.429" v="384" actId="20577"/>
          <ac:spMkLst>
            <pc:docMk/>
            <pc:sldMk cId="1199780221" sldId="271"/>
            <ac:spMk id="4" creationId="{00000000-0000-0000-0000-000000000000}"/>
          </ac:spMkLst>
        </pc:spChg>
      </pc:sldChg>
    </pc:docChg>
  </pc:docChgLst>
  <pc:docChgLst>
    <pc:chgData name="Rolf Klock" userId="75b48b52-6a66-4229-a7a5-8f0da8f6b2dc" providerId="ADAL" clId="{B960A31F-E86B-4518-B92D-90F1166E179E}"/>
    <pc:docChg chg="custSel addSld delSld modSld sldOrd">
      <pc:chgData name="Rolf Klock" userId="75b48b52-6a66-4229-a7a5-8f0da8f6b2dc" providerId="ADAL" clId="{B960A31F-E86B-4518-B92D-90F1166E179E}" dt="2019-03-12T17:56:53.861" v="651" actId="1076"/>
      <pc:docMkLst>
        <pc:docMk/>
      </pc:docMkLst>
      <pc:sldChg chg="modSp">
        <pc:chgData name="Rolf Klock" userId="75b48b52-6a66-4229-a7a5-8f0da8f6b2dc" providerId="ADAL" clId="{B960A31F-E86B-4518-B92D-90F1166E179E}" dt="2019-03-12T17:40:28.321" v="309" actId="255"/>
        <pc:sldMkLst>
          <pc:docMk/>
          <pc:sldMk cId="891895088" sldId="260"/>
        </pc:sldMkLst>
        <pc:spChg chg="mod">
          <ac:chgData name="Rolf Klock" userId="75b48b52-6a66-4229-a7a5-8f0da8f6b2dc" providerId="ADAL" clId="{B960A31F-E86B-4518-B92D-90F1166E179E}" dt="2019-03-12T17:40:28.321" v="309" actId="255"/>
          <ac:spMkLst>
            <pc:docMk/>
            <pc:sldMk cId="891895088" sldId="260"/>
            <ac:spMk id="2" creationId="{00000000-0000-0000-0000-000000000000}"/>
          </ac:spMkLst>
        </pc:spChg>
      </pc:sldChg>
      <pc:sldChg chg="ord">
        <pc:chgData name="Rolf Klock" userId="75b48b52-6a66-4229-a7a5-8f0da8f6b2dc" providerId="ADAL" clId="{B960A31F-E86B-4518-B92D-90F1166E179E}" dt="2019-03-12T17:41:15.207" v="310"/>
        <pc:sldMkLst>
          <pc:docMk/>
          <pc:sldMk cId="3186556085" sldId="264"/>
        </pc:sldMkLst>
      </pc:sldChg>
      <pc:sldChg chg="modSp">
        <pc:chgData name="Rolf Klock" userId="75b48b52-6a66-4229-a7a5-8f0da8f6b2dc" providerId="ADAL" clId="{B960A31F-E86B-4518-B92D-90F1166E179E}" dt="2019-03-12T17:31:39.336" v="120" actId="20577"/>
        <pc:sldMkLst>
          <pc:docMk/>
          <pc:sldMk cId="4268669298" sldId="266"/>
        </pc:sldMkLst>
        <pc:spChg chg="mod">
          <ac:chgData name="Rolf Klock" userId="75b48b52-6a66-4229-a7a5-8f0da8f6b2dc" providerId="ADAL" clId="{B960A31F-E86B-4518-B92D-90F1166E179E}" dt="2019-03-12T17:31:39.336" v="120" actId="20577"/>
          <ac:spMkLst>
            <pc:docMk/>
            <pc:sldMk cId="4268669298" sldId="266"/>
            <ac:spMk id="4098" creationId="{00000000-0000-0000-0000-000000000000}"/>
          </ac:spMkLst>
        </pc:spChg>
      </pc:sldChg>
      <pc:sldChg chg="modSp">
        <pc:chgData name="Rolf Klock" userId="75b48b52-6a66-4229-a7a5-8f0da8f6b2dc" providerId="ADAL" clId="{B960A31F-E86B-4518-B92D-90F1166E179E}" dt="2019-03-12T17:29:57.165" v="56"/>
        <pc:sldMkLst>
          <pc:docMk/>
          <pc:sldMk cId="1593955855" sldId="267"/>
        </pc:sldMkLst>
        <pc:spChg chg="mod">
          <ac:chgData name="Rolf Klock" userId="75b48b52-6a66-4229-a7a5-8f0da8f6b2dc" providerId="ADAL" clId="{B960A31F-E86B-4518-B92D-90F1166E179E}" dt="2019-03-12T17:29:57.165" v="56"/>
          <ac:spMkLst>
            <pc:docMk/>
            <pc:sldMk cId="1593955855" sldId="267"/>
            <ac:spMk id="2" creationId="{00000000-0000-0000-0000-000000000000}"/>
          </ac:spMkLst>
        </pc:spChg>
      </pc:sldChg>
      <pc:sldChg chg="addSp modSp">
        <pc:chgData name="Rolf Klock" userId="75b48b52-6a66-4229-a7a5-8f0da8f6b2dc" providerId="ADAL" clId="{B960A31F-E86B-4518-B92D-90F1166E179E}" dt="2019-03-12T17:29:23.882" v="55" actId="1076"/>
        <pc:sldMkLst>
          <pc:docMk/>
          <pc:sldMk cId="1353716361" sldId="268"/>
        </pc:sldMkLst>
        <pc:spChg chg="add mod">
          <ac:chgData name="Rolf Klock" userId="75b48b52-6a66-4229-a7a5-8f0da8f6b2dc" providerId="ADAL" clId="{B960A31F-E86B-4518-B92D-90F1166E179E}" dt="2019-03-12T17:29:23.882" v="55" actId="1076"/>
          <ac:spMkLst>
            <pc:docMk/>
            <pc:sldMk cId="1353716361" sldId="268"/>
            <ac:spMk id="2" creationId="{C9F6EB96-ADE0-4C60-9C9F-50CA282D8A24}"/>
          </ac:spMkLst>
        </pc:spChg>
      </pc:sldChg>
      <pc:sldChg chg="modSp">
        <pc:chgData name="Rolf Klock" userId="75b48b52-6a66-4229-a7a5-8f0da8f6b2dc" providerId="ADAL" clId="{B960A31F-E86B-4518-B92D-90F1166E179E}" dt="2019-03-12T17:42:10.265" v="329" actId="20577"/>
        <pc:sldMkLst>
          <pc:docMk/>
          <pc:sldMk cId="1199780221" sldId="271"/>
        </pc:sldMkLst>
        <pc:spChg chg="mod">
          <ac:chgData name="Rolf Klock" userId="75b48b52-6a66-4229-a7a5-8f0da8f6b2dc" providerId="ADAL" clId="{B960A31F-E86B-4518-B92D-90F1166E179E}" dt="2019-03-12T17:42:10.265" v="329" actId="20577"/>
          <ac:spMkLst>
            <pc:docMk/>
            <pc:sldMk cId="1199780221" sldId="271"/>
            <ac:spMk id="2" creationId="{00000000-0000-0000-0000-000000000000}"/>
          </ac:spMkLst>
        </pc:spChg>
      </pc:sldChg>
      <pc:sldChg chg="addSp modSp add">
        <pc:chgData name="Rolf Klock" userId="75b48b52-6a66-4229-a7a5-8f0da8f6b2dc" providerId="ADAL" clId="{B960A31F-E86B-4518-B92D-90F1166E179E}" dt="2019-03-12T17:54:05.217" v="645" actId="1076"/>
        <pc:sldMkLst>
          <pc:docMk/>
          <pc:sldMk cId="1762367499" sldId="272"/>
        </pc:sldMkLst>
        <pc:picChg chg="add mod">
          <ac:chgData name="Rolf Klock" userId="75b48b52-6a66-4229-a7a5-8f0da8f6b2dc" providerId="ADAL" clId="{B960A31F-E86B-4518-B92D-90F1166E179E}" dt="2019-03-12T17:54:05.217" v="645" actId="1076"/>
          <ac:picMkLst>
            <pc:docMk/>
            <pc:sldMk cId="1762367499" sldId="272"/>
            <ac:picMk id="2" creationId="{9FF5F786-FD77-4E31-8B1B-24F405BF9BBD}"/>
          </ac:picMkLst>
        </pc:picChg>
      </pc:sldChg>
      <pc:sldChg chg="add del">
        <pc:chgData name="Rolf Klock" userId="75b48b52-6a66-4229-a7a5-8f0da8f6b2dc" providerId="ADAL" clId="{B960A31F-E86B-4518-B92D-90F1166E179E}" dt="2019-03-12T17:49:22.678" v="641" actId="2696"/>
        <pc:sldMkLst>
          <pc:docMk/>
          <pc:sldMk cId="3012902789" sldId="272"/>
        </pc:sldMkLst>
      </pc:sldChg>
      <pc:sldChg chg="addSp modSp add">
        <pc:chgData name="Rolf Klock" userId="75b48b52-6a66-4229-a7a5-8f0da8f6b2dc" providerId="ADAL" clId="{B960A31F-E86B-4518-B92D-90F1166E179E}" dt="2019-03-12T17:55:17.562" v="648" actId="1076"/>
        <pc:sldMkLst>
          <pc:docMk/>
          <pc:sldMk cId="520557861" sldId="273"/>
        </pc:sldMkLst>
        <pc:picChg chg="add mod">
          <ac:chgData name="Rolf Klock" userId="75b48b52-6a66-4229-a7a5-8f0da8f6b2dc" providerId="ADAL" clId="{B960A31F-E86B-4518-B92D-90F1166E179E}" dt="2019-03-12T17:55:17.562" v="648" actId="1076"/>
          <ac:picMkLst>
            <pc:docMk/>
            <pc:sldMk cId="520557861" sldId="273"/>
            <ac:picMk id="2" creationId="{3C7640C8-325F-4BEA-8D80-C324FDE62584}"/>
          </ac:picMkLst>
        </pc:picChg>
      </pc:sldChg>
      <pc:sldChg chg="addSp delSp modSp add del">
        <pc:chgData name="Rolf Klock" userId="75b48b52-6a66-4229-a7a5-8f0da8f6b2dc" providerId="ADAL" clId="{B960A31F-E86B-4518-B92D-90F1166E179E}" dt="2019-03-12T17:49:21.025" v="640" actId="2696"/>
        <pc:sldMkLst>
          <pc:docMk/>
          <pc:sldMk cId="2073942750" sldId="273"/>
        </pc:sldMkLst>
        <pc:spChg chg="del mod">
          <ac:chgData name="Rolf Klock" userId="75b48b52-6a66-4229-a7a5-8f0da8f6b2dc" providerId="ADAL" clId="{B960A31F-E86B-4518-B92D-90F1166E179E}" dt="2019-03-12T17:49:16.124" v="639" actId="478"/>
          <ac:spMkLst>
            <pc:docMk/>
            <pc:sldMk cId="2073942750" sldId="273"/>
            <ac:spMk id="2" creationId="{8845F994-53F9-486F-8991-514703D3A3DE}"/>
          </ac:spMkLst>
        </pc:spChg>
        <pc:spChg chg="add mod">
          <ac:chgData name="Rolf Klock" userId="75b48b52-6a66-4229-a7a5-8f0da8f6b2dc" providerId="ADAL" clId="{B960A31F-E86B-4518-B92D-90F1166E179E}" dt="2019-03-12T17:49:16.124" v="639" actId="478"/>
          <ac:spMkLst>
            <pc:docMk/>
            <pc:sldMk cId="2073942750" sldId="273"/>
            <ac:spMk id="4" creationId="{35137848-010E-45AF-86D4-B9660EA66FA5}"/>
          </ac:spMkLst>
        </pc:spChg>
      </pc:sldChg>
      <pc:sldChg chg="addSp modSp add">
        <pc:chgData name="Rolf Klock" userId="75b48b52-6a66-4229-a7a5-8f0da8f6b2dc" providerId="ADAL" clId="{B960A31F-E86B-4518-B92D-90F1166E179E}" dt="2019-03-12T17:56:53.861" v="651" actId="1076"/>
        <pc:sldMkLst>
          <pc:docMk/>
          <pc:sldMk cId="1296201978" sldId="274"/>
        </pc:sldMkLst>
        <pc:picChg chg="add mod">
          <ac:chgData name="Rolf Klock" userId="75b48b52-6a66-4229-a7a5-8f0da8f6b2dc" providerId="ADAL" clId="{B960A31F-E86B-4518-B92D-90F1166E179E}" dt="2019-03-12T17:56:53.861" v="651" actId="1076"/>
          <ac:picMkLst>
            <pc:docMk/>
            <pc:sldMk cId="1296201978" sldId="274"/>
            <ac:picMk id="2" creationId="{7CA9511B-3D00-4CA7-9EC4-CCCC36FE3145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024C2FC7-BBAF-4679-B3AD-762EA88537E2}" type="datetimeFigureOut">
              <a:rPr lang="nb-NO"/>
              <a:pPr>
                <a:defRPr/>
              </a:pPr>
              <a:t>14.03.2019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D1F46539-8006-4481-899B-6B378394CBBA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xmlns="" val="28070797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4BBE4FCC-D8A5-47D1-ABFC-3B3A3F70D385}" type="datetimeFigureOut">
              <a:rPr lang="nb-NO"/>
              <a:pPr>
                <a:defRPr/>
              </a:pPr>
              <a:t>14.03.2019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nb-NO" noProof="0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noProof="0"/>
              <a:t>Klikk for å redigere tekststiler i malen</a:t>
            </a:r>
          </a:p>
          <a:p>
            <a:pPr lvl="1"/>
            <a:r>
              <a:rPr lang="nb-NO" noProof="0"/>
              <a:t>Andre nivå</a:t>
            </a:r>
          </a:p>
          <a:p>
            <a:pPr lvl="2"/>
            <a:r>
              <a:rPr lang="nb-NO" noProof="0"/>
              <a:t>Tredje nivå</a:t>
            </a:r>
          </a:p>
          <a:p>
            <a:pPr lvl="3"/>
            <a:r>
              <a:rPr lang="nb-NO" noProof="0"/>
              <a:t>Fjerde nivå</a:t>
            </a:r>
          </a:p>
          <a:p>
            <a:pPr lvl="4"/>
            <a:r>
              <a:rPr lang="nb-NO" noProof="0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8F6F913-8871-4507-AC5E-69A297497732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xmlns="" val="18453743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Plassholder for lysbil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Plassholder for nota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nb-NO"/>
          </a:p>
        </p:txBody>
      </p:sp>
      <p:sp>
        <p:nvSpPr>
          <p:cNvPr id="13316" name="Plassholder for lysbildenumm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86192F8-60C3-423C-954A-B54398CF1364}" type="slidenum">
              <a:rPr lang="nb-NO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xmlns="" val="5934943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Plassholder for lysbil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Plassholder for nota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nb-NO"/>
          </a:p>
        </p:txBody>
      </p:sp>
      <p:sp>
        <p:nvSpPr>
          <p:cNvPr id="13316" name="Plassholder for lysbildenumm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86192F8-60C3-423C-954A-B54398CF1364}" type="slidenum">
              <a:rPr lang="nb-NO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xmlns="" val="11871880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dirty="0"/>
              <a:t>Klikk for å redigere tittelstil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7F0E6B-4EBF-442E-BE41-541C9144A44B}" type="datetimeFigureOut">
              <a:rPr lang="nb-NO"/>
              <a:pPr>
                <a:defRPr/>
              </a:pPr>
              <a:t>14.03.2019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9036BC-2928-40BE-9565-7443F87A2BB4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AC6618-9B3B-4A0F-BA13-6B9A0A1FD02C}" type="datetimeFigureOut">
              <a:rPr lang="nb-NO"/>
              <a:pPr>
                <a:defRPr/>
              </a:pPr>
              <a:t>14.03.2019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94A29A-AF6D-4357-9502-7607B959A79F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AD8B8C-4154-413D-80F2-642CFBDCE25E}" type="datetimeFigureOut">
              <a:rPr lang="nb-NO"/>
              <a:pPr>
                <a:defRPr/>
              </a:pPr>
              <a:t>14.03.2019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F5DA30-7608-4271-8DB9-94BC3038505F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3945C7-F90F-4880-8C58-3890DD65D86F}" type="datetimeFigureOut">
              <a:rPr lang="nb-NO"/>
              <a:pPr>
                <a:defRPr/>
              </a:pPr>
              <a:t>14.03.2019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9AE994-A025-4966-972E-FEF4A660FEB4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3BCA76-2F02-4377-81BE-237CD42033A4}" type="datetimeFigureOut">
              <a:rPr lang="nb-NO"/>
              <a:pPr>
                <a:defRPr/>
              </a:pPr>
              <a:t>14.03.2019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6A4531-004F-44CF-A1C8-AB75E9C55386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0EE215-8444-48E3-99AB-83B9933DA7E4}" type="datetimeFigureOut">
              <a:rPr lang="nb-NO"/>
              <a:pPr>
                <a:defRPr/>
              </a:pPr>
              <a:t>14.03.2019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9DDF16-03FA-4491-8CB4-D9D34BD501EC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D5AED9-5091-479F-916B-E9C49ED933A1}" type="datetimeFigureOut">
              <a:rPr lang="nb-NO"/>
              <a:pPr>
                <a:defRPr/>
              </a:pPr>
              <a:t>14.03.2019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E58766-1EA7-4D55-8B9C-62A2C0E29B1A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453501-9B60-475E-86F7-E356EF64338B}" type="datetimeFigureOut">
              <a:rPr lang="nb-NO"/>
              <a:pPr>
                <a:defRPr/>
              </a:pPr>
              <a:t>14.03.2019</a:t>
            </a:fld>
            <a:endParaRPr lang="nb-NO"/>
          </a:p>
        </p:txBody>
      </p:sp>
      <p:sp>
        <p:nvSpPr>
          <p:cNvPr id="6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27217B-5F28-4753-867F-E78D4B44246C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A79835-E50E-40E4-A483-FF7D3C05ED05}" type="datetimeFigureOut">
              <a:rPr lang="nb-NO"/>
              <a:pPr>
                <a:defRPr/>
              </a:pPr>
              <a:t>14.03.2019</a:t>
            </a:fld>
            <a:endParaRPr lang="nb-NO"/>
          </a:p>
        </p:txBody>
      </p:sp>
      <p:sp>
        <p:nvSpPr>
          <p:cNvPr id="8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9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49E373-5B5B-4FD8-82C3-2FBA8F71D363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1292A9-CD82-497A-ADD4-0562BB7CEF28}" type="datetimeFigureOut">
              <a:rPr lang="nb-NO"/>
              <a:pPr>
                <a:defRPr/>
              </a:pPr>
              <a:t>14.03.2019</a:t>
            </a:fld>
            <a:endParaRPr lang="nb-NO"/>
          </a:p>
        </p:txBody>
      </p:sp>
      <p:sp>
        <p:nvSpPr>
          <p:cNvPr id="4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6030F6-DB7E-4FEE-B9A7-8F1914A616E4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BD07B-F4F3-410E-9120-FD3724777148}" type="datetimeFigureOut">
              <a:rPr lang="nb-NO"/>
              <a:pPr>
                <a:defRPr/>
              </a:pPr>
              <a:t>14.03.2019</a:t>
            </a:fld>
            <a:endParaRPr lang="nb-NO"/>
          </a:p>
        </p:txBody>
      </p:sp>
      <p:sp>
        <p:nvSpPr>
          <p:cNvPr id="3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4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6BF714-B681-4F68-BBC2-14418C2C7E66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288CA8-FB41-4820-BEB3-1ADDC15FA75E}" type="datetimeFigureOut">
              <a:rPr lang="nb-NO"/>
              <a:pPr>
                <a:defRPr/>
              </a:pPr>
              <a:t>14.03.2019</a:t>
            </a:fld>
            <a:endParaRPr lang="nb-NO"/>
          </a:p>
        </p:txBody>
      </p:sp>
      <p:sp>
        <p:nvSpPr>
          <p:cNvPr id="6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7F7AC4-135B-4B0B-A3A1-F660519D3FB2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6ACB66-01DC-433A-903D-1FC3733B0104}" type="datetimeFigureOut">
              <a:rPr lang="nb-NO"/>
              <a:pPr>
                <a:defRPr/>
              </a:pPr>
              <a:t>14.03.2019</a:t>
            </a:fld>
            <a:endParaRPr lang="nb-NO"/>
          </a:p>
        </p:txBody>
      </p:sp>
      <p:sp>
        <p:nvSpPr>
          <p:cNvPr id="6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924E7E-B474-4805-9987-2548C17A93C7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b-NO" noProof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4B82EB-5B59-43D6-83DD-1926E2CCFA14}" type="datetimeFigureOut">
              <a:rPr lang="nb-NO"/>
              <a:pPr>
                <a:defRPr/>
              </a:pPr>
              <a:t>14.03.2019</a:t>
            </a:fld>
            <a:endParaRPr lang="nb-NO"/>
          </a:p>
        </p:txBody>
      </p:sp>
      <p:sp>
        <p:nvSpPr>
          <p:cNvPr id="6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C7172A-5DB7-4BD4-8A6A-F3BECCCECDF8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70AEF4-EB2E-445E-BB63-1129A3FEE726}" type="datetimeFigureOut">
              <a:rPr lang="nb-NO"/>
              <a:pPr>
                <a:defRPr/>
              </a:pPr>
              <a:t>14.03.2019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11FCF1-43F4-4556-86FC-D05C455ECFE2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7D6998-A61D-42E9-87E0-0CFECC23243D}" type="datetimeFigureOut">
              <a:rPr lang="nb-NO"/>
              <a:pPr>
                <a:defRPr/>
              </a:pPr>
              <a:t>14.03.2019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5F8F8E-B396-4B76-AC96-04246DEAE60A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9072A0-C272-4B61-96FF-7C47DECAF2FF}" type="datetimeFigureOut">
              <a:rPr lang="nb-NO"/>
              <a:pPr>
                <a:defRPr/>
              </a:pPr>
              <a:t>14.03.2019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8580F6-1963-4ED0-81EE-B3307C5AFBF2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7FE2CA-2633-4450-ACA2-F765F0AD9486}" type="datetimeFigureOut">
              <a:rPr lang="nb-NO"/>
              <a:pPr>
                <a:defRPr/>
              </a:pPr>
              <a:t>14.03.2019</a:t>
            </a:fld>
            <a:endParaRPr lang="nb-NO"/>
          </a:p>
        </p:txBody>
      </p:sp>
      <p:sp>
        <p:nvSpPr>
          <p:cNvPr id="6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04D55C-A373-4F93-BACD-D62F02D814E4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A7EC50-3A33-4B54-9E73-AE10267B1B0F}" type="datetimeFigureOut">
              <a:rPr lang="nb-NO"/>
              <a:pPr>
                <a:defRPr/>
              </a:pPr>
              <a:t>14.03.2019</a:t>
            </a:fld>
            <a:endParaRPr lang="nb-NO"/>
          </a:p>
        </p:txBody>
      </p:sp>
      <p:sp>
        <p:nvSpPr>
          <p:cNvPr id="8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9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EA35E7-EF67-492A-BF22-B5DE4D71CA05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3BA1F1-7F84-4FF1-9E23-BFB37ACF5049}" type="datetimeFigureOut">
              <a:rPr lang="nb-NO"/>
              <a:pPr>
                <a:defRPr/>
              </a:pPr>
              <a:t>14.03.2019</a:t>
            </a:fld>
            <a:endParaRPr lang="nb-NO"/>
          </a:p>
        </p:txBody>
      </p:sp>
      <p:sp>
        <p:nvSpPr>
          <p:cNvPr id="4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FE92C3-5535-4C07-850D-5CDD42BE52A7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735EB8-2FAF-4B1D-ACAB-CAE222F4992E}" type="datetimeFigureOut">
              <a:rPr lang="nb-NO"/>
              <a:pPr>
                <a:defRPr/>
              </a:pPr>
              <a:t>14.03.2019</a:t>
            </a:fld>
            <a:endParaRPr lang="nb-NO"/>
          </a:p>
        </p:txBody>
      </p:sp>
      <p:sp>
        <p:nvSpPr>
          <p:cNvPr id="3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4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36F691-3C4C-452D-A1E4-DAB0FCF0D967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09D95C-6963-4805-A5E0-535777020FF2}" type="datetimeFigureOut">
              <a:rPr lang="nb-NO"/>
              <a:pPr>
                <a:defRPr/>
              </a:pPr>
              <a:t>14.03.2019</a:t>
            </a:fld>
            <a:endParaRPr lang="nb-NO"/>
          </a:p>
        </p:txBody>
      </p:sp>
      <p:sp>
        <p:nvSpPr>
          <p:cNvPr id="6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460853-FECD-4BFC-984E-FB512C494AEB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b-NO" noProof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C3EA18-19AD-4609-A7C6-DA04269DF342}" type="datetimeFigureOut">
              <a:rPr lang="nb-NO"/>
              <a:pPr>
                <a:defRPr/>
              </a:pPr>
              <a:t>14.03.2019</a:t>
            </a:fld>
            <a:endParaRPr lang="nb-NO"/>
          </a:p>
        </p:txBody>
      </p:sp>
      <p:sp>
        <p:nvSpPr>
          <p:cNvPr id="6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861115-B8EE-4F61-B2F6-DBD4E674939D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w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wmf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3.wmf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Plassholder for tittel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b-NO"/>
              <a:t>Klikk for å redigere tittelstil</a:t>
            </a:r>
          </a:p>
        </p:txBody>
      </p:sp>
      <p:sp>
        <p:nvSpPr>
          <p:cNvPr id="1027" name="Plassholder for teks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58D1600-D6CA-4A4C-9F92-EFADAC8608C9}" type="datetimeFigureOut">
              <a:rPr lang="nb-NO"/>
              <a:pPr>
                <a:defRPr/>
              </a:pPr>
              <a:t>14.03.2019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11658DA-D670-48BA-AEA9-F22DAB124771}" type="slidenum">
              <a:rPr lang="nb-NO"/>
              <a:pPr>
                <a:defRPr/>
              </a:pPr>
              <a:t>‹#›</a:t>
            </a:fld>
            <a:endParaRPr lang="nb-NO"/>
          </a:p>
        </p:txBody>
      </p:sp>
      <p:pic>
        <p:nvPicPr>
          <p:cNvPr id="8" name="Bilde 7" descr="RYLA.eps"/>
          <p:cNvPicPr>
            <a:picLocks noChangeAspect="1"/>
          </p:cNvPicPr>
          <p:nvPr userDrawn="1"/>
        </p:nvPicPr>
        <p:blipFill>
          <a:blip r:embed="rId14" cstate="print"/>
          <a:stretch>
            <a:fillRect/>
          </a:stretch>
        </p:blipFill>
        <p:spPr>
          <a:xfrm>
            <a:off x="392699" y="5369905"/>
            <a:ext cx="1651314" cy="1169007"/>
          </a:xfrm>
          <a:prstGeom prst="rect">
            <a:avLst/>
          </a:prstGeom>
        </p:spPr>
      </p:pic>
      <p:pic>
        <p:nvPicPr>
          <p:cNvPr id="2" name="Bilde 1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036999" y="5047906"/>
            <a:ext cx="3046246" cy="2156514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14" r:id="rId1"/>
    <p:sldLayoutId id="2147483926" r:id="rId2"/>
    <p:sldLayoutId id="2147483913" r:id="rId3"/>
    <p:sldLayoutId id="2147483912" r:id="rId4"/>
    <p:sldLayoutId id="2147483911" r:id="rId5"/>
    <p:sldLayoutId id="2147483910" r:id="rId6"/>
    <p:sldLayoutId id="2147483909" r:id="rId7"/>
    <p:sldLayoutId id="2147483908" r:id="rId8"/>
    <p:sldLayoutId id="2147483907" r:id="rId9"/>
    <p:sldLayoutId id="2147483906" r:id="rId10"/>
    <p:sldLayoutId id="2147483905" r:id="rId11"/>
    <p:sldLayoutId id="2147483904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Plassholder for tittel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b-NO"/>
              <a:t>Klikk for å redigere tittelstil</a:t>
            </a:r>
          </a:p>
        </p:txBody>
      </p:sp>
      <p:sp>
        <p:nvSpPr>
          <p:cNvPr id="2051" name="Plassholder for teks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572BFA67-F7F2-42DE-9287-A3498A91DBF3}" type="datetimeFigureOut">
              <a:rPr lang="nb-NO"/>
              <a:pPr>
                <a:defRPr/>
              </a:pPr>
              <a:t>14.03.2019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5D29CAF-1EE9-4733-9D69-1217C2E4338C}" type="slidenum">
              <a:rPr lang="nb-NO"/>
              <a:pPr>
                <a:defRPr/>
              </a:pPr>
              <a:t>‹#›</a:t>
            </a:fld>
            <a:endParaRPr lang="nb-NO"/>
          </a:p>
        </p:txBody>
      </p:sp>
      <p:pic>
        <p:nvPicPr>
          <p:cNvPr id="2055" name="Picture 1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572375" y="5500688"/>
            <a:ext cx="1143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25" r:id="rId1"/>
    <p:sldLayoutId id="2147483924" r:id="rId2"/>
    <p:sldLayoutId id="2147483923" r:id="rId3"/>
    <p:sldLayoutId id="2147483922" r:id="rId4"/>
    <p:sldLayoutId id="2147483921" r:id="rId5"/>
    <p:sldLayoutId id="2147483920" r:id="rId6"/>
    <p:sldLayoutId id="2147483919" r:id="rId7"/>
    <p:sldLayoutId id="2147483918" r:id="rId8"/>
    <p:sldLayoutId id="2147483917" r:id="rId9"/>
    <p:sldLayoutId id="2147483916" r:id="rId10"/>
    <p:sldLayoutId id="214748391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e 4" descr="RYLA.eps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835696" y="692696"/>
            <a:ext cx="5975648" cy="4230312"/>
          </a:xfrm>
          <a:prstGeom prst="rect">
            <a:avLst/>
          </a:prstGeom>
        </p:spPr>
      </p:pic>
      <p:sp>
        <p:nvSpPr>
          <p:cNvPr id="2" name="TekstSylinder 1">
            <a:extLst>
              <a:ext uri="{FF2B5EF4-FFF2-40B4-BE49-F238E27FC236}">
                <a16:creationId xmlns:a16="http://schemas.microsoft.com/office/drawing/2014/main" xmlns="" id="{C9F6EB96-ADE0-4C60-9C9F-50CA282D8A24}"/>
              </a:ext>
            </a:extLst>
          </p:cNvPr>
          <p:cNvSpPr txBox="1"/>
          <p:nvPr/>
        </p:nvSpPr>
        <p:spPr>
          <a:xfrm>
            <a:off x="1040424" y="4581128"/>
            <a:ext cx="70631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400" dirty="0"/>
              <a:t>PETS distrikt 2305, Dombås lørdag 16. mars 2019</a:t>
            </a:r>
          </a:p>
        </p:txBody>
      </p:sp>
    </p:spTree>
    <p:extLst>
      <p:ext uri="{BB962C8B-B14F-4D97-AF65-F5344CB8AC3E}">
        <p14:creationId xmlns:p14="http://schemas.microsoft.com/office/powerpoint/2010/main" xmlns="" val="1353716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e 1">
            <a:extLst>
              <a:ext uri="{FF2B5EF4-FFF2-40B4-BE49-F238E27FC236}">
                <a16:creationId xmlns:a16="http://schemas.microsoft.com/office/drawing/2014/main" xmlns="" id="{7CA9511B-3D00-4CA7-9EC4-CCCC36FE3145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01861" y="0"/>
            <a:ext cx="494213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2962019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/>
          <p:nvPr/>
        </p:nvSpPr>
        <p:spPr>
          <a:xfrm>
            <a:off x="863588" y="548680"/>
            <a:ext cx="7416824" cy="51090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nb-NO" sz="2800" dirty="0"/>
              <a:t>RYLA er et 2-3 dagers utviklingsseminar om ledelse og samspill mellom mennesker</a:t>
            </a:r>
          </a:p>
          <a:p>
            <a:pPr algn="ctr"/>
            <a:endParaRPr lang="nb-NO" sz="1200" dirty="0"/>
          </a:p>
          <a:p>
            <a:pPr algn="ctr"/>
            <a:r>
              <a:rPr lang="nb-NO" sz="2400" dirty="0"/>
              <a:t>Deltakerne er unge mennesker i alderen 20-30 år</a:t>
            </a:r>
          </a:p>
          <a:p>
            <a:pPr marL="514350" indent="-514350">
              <a:buFont typeface="+mj-lt"/>
              <a:buAutoNum type="arabicPeriod"/>
            </a:pPr>
            <a:endParaRPr lang="nb-NO" sz="28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b-NO" sz="2400" b="1" dirty="0"/>
              <a:t>Ulsteinvik</a:t>
            </a:r>
            <a:r>
              <a:rPr lang="nb-NO" sz="2400" dirty="0"/>
              <a:t>, medio november, torsdag-lørdag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nb-NO" sz="1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b-NO" sz="2400" b="1" dirty="0"/>
              <a:t>Gjøvik</a:t>
            </a:r>
            <a:r>
              <a:rPr lang="nb-NO" sz="2400" dirty="0"/>
              <a:t>, medio mars, fredag-søndag</a:t>
            </a:r>
          </a:p>
          <a:p>
            <a:pPr lvl="1"/>
            <a:r>
              <a:rPr lang="nb-NO" sz="2400" dirty="0"/>
              <a:t>	</a:t>
            </a:r>
          </a:p>
          <a:p>
            <a:r>
              <a:rPr lang="nb-NO" sz="2000" dirty="0"/>
              <a:t>Aalesund Rotaryklubb og Hunn-Gjøvik Rotaryklubb arrangerer RYLA på vegne av distriktet.</a:t>
            </a:r>
          </a:p>
          <a:p>
            <a:endParaRPr lang="nb-NO" sz="2000" dirty="0"/>
          </a:p>
          <a:p>
            <a:r>
              <a:rPr lang="nb-NO" sz="2000" dirty="0"/>
              <a:t>Det er klubbene i distriktet som sender deltakere og er ansvarlig for betaling av deltakeravgiften.</a:t>
            </a:r>
          </a:p>
          <a:p>
            <a:endParaRPr lang="nb-NO" sz="2400" dirty="0"/>
          </a:p>
        </p:txBody>
      </p:sp>
    </p:spTree>
    <p:extLst>
      <p:ext uri="{BB962C8B-B14F-4D97-AF65-F5344CB8AC3E}">
        <p14:creationId xmlns:p14="http://schemas.microsoft.com/office/powerpoint/2010/main" xmlns="" val="1593955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tel 1"/>
          <p:cNvSpPr>
            <a:spLocks noGrp="1"/>
          </p:cNvSpPr>
          <p:nvPr>
            <p:ph type="ctrTitle"/>
          </p:nvPr>
        </p:nvSpPr>
        <p:spPr>
          <a:xfrm>
            <a:off x="611560" y="2204864"/>
            <a:ext cx="7772400" cy="1470025"/>
          </a:xfrm>
        </p:spPr>
        <p:txBody>
          <a:bodyPr/>
          <a:lstStyle/>
          <a:p>
            <a:r>
              <a:rPr lang="nb-NO" sz="6000" dirty="0"/>
              <a:t/>
            </a:r>
            <a:br>
              <a:rPr lang="nb-NO" sz="6000" dirty="0"/>
            </a:br>
            <a:r>
              <a:rPr lang="nb-NO" sz="6000" dirty="0"/>
              <a:t/>
            </a:r>
            <a:br>
              <a:rPr lang="nb-NO" sz="6000" dirty="0"/>
            </a:br>
            <a:r>
              <a:rPr lang="nb-NO" sz="4000" b="1" dirty="0"/>
              <a:t>Tilbakemeldingene fra deltakerne har i alle år vært svært gode</a:t>
            </a:r>
            <a:br>
              <a:rPr lang="nb-NO" sz="4000" b="1" dirty="0"/>
            </a:br>
            <a:r>
              <a:rPr lang="nb-NO" sz="4000" b="1" dirty="0"/>
              <a:t/>
            </a:r>
            <a:br>
              <a:rPr lang="nb-NO" sz="4000" b="1" dirty="0"/>
            </a:br>
            <a:r>
              <a:rPr lang="nb-NO" sz="4000" b="1" dirty="0"/>
              <a:t>Klubbene er blitt veldig flinke til å sende deltakere til RYLA</a:t>
            </a:r>
            <a:r>
              <a:rPr lang="nb-NO" sz="6000" dirty="0"/>
              <a:t/>
            </a:r>
            <a:br>
              <a:rPr lang="nb-NO" sz="6000" dirty="0"/>
            </a:br>
            <a:r>
              <a:rPr lang="nb-NO" sz="6000" dirty="0"/>
              <a:t/>
            </a:r>
            <a:br>
              <a:rPr lang="nb-NO" sz="6000" dirty="0"/>
            </a:br>
            <a:r>
              <a:rPr lang="nb-NO" sz="6000" dirty="0"/>
              <a:t/>
            </a:r>
            <a:br>
              <a:rPr lang="nb-NO" sz="6000" dirty="0"/>
            </a:br>
            <a:endParaRPr lang="nb-NO" sz="3200" dirty="0"/>
          </a:p>
        </p:txBody>
      </p:sp>
    </p:spTree>
    <p:extLst>
      <p:ext uri="{BB962C8B-B14F-4D97-AF65-F5344CB8AC3E}">
        <p14:creationId xmlns:p14="http://schemas.microsoft.com/office/powerpoint/2010/main" xmlns="" val="4268669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/>
          <p:nvPr/>
        </p:nvSpPr>
        <p:spPr>
          <a:xfrm>
            <a:off x="827584" y="476672"/>
            <a:ext cx="6840760" cy="38933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nb-NO" sz="2800" b="1" dirty="0">
              <a:solidFill>
                <a:srgbClr val="FF0000"/>
              </a:solidFill>
            </a:endParaRPr>
          </a:p>
          <a:p>
            <a:pPr algn="ctr"/>
            <a:r>
              <a:rPr lang="nb-NO" sz="3200" b="1" dirty="0"/>
              <a:t>Kan vi få enda mer ut av RYLA?</a:t>
            </a:r>
          </a:p>
          <a:p>
            <a:pPr algn="ctr"/>
            <a:endParaRPr lang="nb-NO" sz="3200" b="1" dirty="0"/>
          </a:p>
          <a:p>
            <a:pPr algn="ctr"/>
            <a:endParaRPr lang="nb-NO" sz="3200" b="1" dirty="0"/>
          </a:p>
          <a:p>
            <a:pPr lvl="1"/>
            <a:r>
              <a:rPr lang="nb-NO" sz="2800" b="1" dirty="0"/>
              <a:t>Ja - vi kan bruke RYLA til å:</a:t>
            </a:r>
          </a:p>
          <a:p>
            <a:pPr lvl="1"/>
            <a:endParaRPr lang="nb-NO" sz="1100" b="1" dirty="0"/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nb-NO" sz="2800" b="1" dirty="0"/>
              <a:t>Øke kjennskapen til Rotary og styrke </a:t>
            </a:r>
            <a:r>
              <a:rPr lang="nb-NO" sz="2800" b="1" dirty="0" err="1"/>
              <a:t>Rotarys</a:t>
            </a:r>
            <a:r>
              <a:rPr lang="nb-NO" sz="2800" b="1" dirty="0"/>
              <a:t> omdømme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nb-NO" sz="2800" b="1" dirty="0"/>
              <a:t>Rekruttere nye medlemmer</a:t>
            </a:r>
            <a:endParaRPr lang="nb-NO" sz="2800" dirty="0"/>
          </a:p>
        </p:txBody>
      </p:sp>
    </p:spTree>
    <p:extLst>
      <p:ext uri="{BB962C8B-B14F-4D97-AF65-F5344CB8AC3E}">
        <p14:creationId xmlns:p14="http://schemas.microsoft.com/office/powerpoint/2010/main" xmlns="" val="891895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/>
          <p:nvPr/>
        </p:nvSpPr>
        <p:spPr>
          <a:xfrm>
            <a:off x="971600" y="1052736"/>
            <a:ext cx="7128792" cy="3662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nb-NO" sz="4000" dirty="0"/>
              <a:t>Hva kan vi gjøre?</a:t>
            </a:r>
          </a:p>
          <a:p>
            <a:endParaRPr lang="nb-NO" sz="2400" dirty="0"/>
          </a:p>
          <a:p>
            <a:pPr algn="ctr"/>
            <a:r>
              <a:rPr lang="nb-NO" sz="2400" dirty="0"/>
              <a:t>Vi kan fortelle om RYLA til det lokale næringsliv, og gi de en mulighet til å påskjønne unge lovende medarbeidere med deltakelse på RYLA. </a:t>
            </a:r>
          </a:p>
          <a:p>
            <a:pPr algn="ctr"/>
            <a:endParaRPr lang="nb-NO" sz="2400" dirty="0"/>
          </a:p>
          <a:p>
            <a:pPr algn="ctr"/>
            <a:r>
              <a:rPr lang="nb-NO" sz="2400" dirty="0"/>
              <a:t>Vi har et relevant og meget godt tilbud, som gir oss en god mulighet til å ta kontakt med næringslivet og gjøre de kjent med både Rotary og RYLA.</a:t>
            </a:r>
          </a:p>
        </p:txBody>
      </p:sp>
    </p:spTree>
    <p:extLst>
      <p:ext uri="{BB962C8B-B14F-4D97-AF65-F5344CB8AC3E}">
        <p14:creationId xmlns:p14="http://schemas.microsoft.com/office/powerpoint/2010/main" xmlns="" val="2072247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/>
          <p:nvPr/>
        </p:nvSpPr>
        <p:spPr>
          <a:xfrm>
            <a:off x="827584" y="836712"/>
            <a:ext cx="72008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b-NO" sz="2400" dirty="0"/>
              <a:t>Hvordan får vi det til?</a:t>
            </a:r>
          </a:p>
          <a:p>
            <a:pPr marL="514350" indent="-514350">
              <a:buFont typeface="+mj-lt"/>
              <a:buAutoNum type="arabicPeriod"/>
            </a:pPr>
            <a:endParaRPr lang="nb-NO" sz="2400" dirty="0"/>
          </a:p>
          <a:p>
            <a:pPr marL="514350" indent="-514350">
              <a:buFont typeface="+mj-lt"/>
              <a:buAutoNum type="arabicPeriod"/>
            </a:pPr>
            <a:r>
              <a:rPr lang="nb-NO" sz="2400" dirty="0"/>
              <a:t>Hver klubb utpeker en person/komite som har ansvar for rekruttering av deltakere til RYLA</a:t>
            </a:r>
          </a:p>
          <a:p>
            <a:pPr marL="514350" indent="-514350">
              <a:buFont typeface="+mj-lt"/>
              <a:buAutoNum type="arabicPeriod"/>
            </a:pPr>
            <a:endParaRPr lang="nb-NO" sz="2400" dirty="0"/>
          </a:p>
          <a:p>
            <a:pPr marL="514350" indent="-514350">
              <a:buFont typeface="+mj-lt"/>
              <a:buAutoNum type="arabicPeriod"/>
            </a:pPr>
            <a:r>
              <a:rPr lang="nb-NO" sz="2400" dirty="0"/>
              <a:t>Distriktet har utarbeidet forslag til materiell for bruk i klubbenes arbeid</a:t>
            </a:r>
          </a:p>
          <a:p>
            <a:pPr marL="514350" indent="-514350">
              <a:buFont typeface="+mj-lt"/>
              <a:buAutoNum type="arabicPeriod"/>
            </a:pPr>
            <a:endParaRPr lang="nb-NO" sz="2400" dirty="0"/>
          </a:p>
          <a:p>
            <a:pPr marL="514350" indent="-514350">
              <a:buFont typeface="+mj-lt"/>
              <a:buAutoNum type="arabicPeriod"/>
            </a:pPr>
            <a:r>
              <a:rPr lang="nb-NO" sz="2400" dirty="0"/>
              <a:t>Klubbene lager selv oversikt over aktuelle virksomheter i sitt område og kontakter disse</a:t>
            </a:r>
          </a:p>
        </p:txBody>
      </p:sp>
    </p:spTree>
    <p:extLst>
      <p:ext uri="{BB962C8B-B14F-4D97-AF65-F5344CB8AC3E}">
        <p14:creationId xmlns:p14="http://schemas.microsoft.com/office/powerpoint/2010/main" xmlns="" val="3186556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/>
          <p:nvPr/>
        </p:nvSpPr>
        <p:spPr>
          <a:xfrm>
            <a:off x="857686" y="1988840"/>
            <a:ext cx="741682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nb-NO" sz="2400" dirty="0"/>
              <a:t>Vi får kontakt med unge lovende mennesker, gir de en flott opplevelse og kjennskap til Rotary</a:t>
            </a:r>
          </a:p>
          <a:p>
            <a:pPr marL="514350" indent="-514350">
              <a:buFont typeface="+mj-lt"/>
              <a:buAutoNum type="arabicPeriod"/>
            </a:pPr>
            <a:r>
              <a:rPr lang="nb-NO" sz="2400" dirty="0"/>
              <a:t>Nøkkelpersoner i næringslivet som vi kontakter blir kjent med Rotary og kan være aktuelle nye Rotary medlemmer</a:t>
            </a:r>
          </a:p>
          <a:p>
            <a:pPr marL="514350" indent="-514350">
              <a:buFont typeface="+mj-lt"/>
              <a:buAutoNum type="arabicPeriod"/>
            </a:pPr>
            <a:r>
              <a:rPr lang="nb-NO" sz="2400" dirty="0"/>
              <a:t>Vi får arbeidsgiver til å betale for deltakelsen på RYLA og belaster ikke klubbkassen</a:t>
            </a:r>
          </a:p>
        </p:txBody>
      </p:sp>
      <p:sp>
        <p:nvSpPr>
          <p:cNvPr id="4" name="Rektangel 3"/>
          <p:cNvSpPr/>
          <p:nvPr/>
        </p:nvSpPr>
        <p:spPr>
          <a:xfrm>
            <a:off x="1361742" y="260648"/>
            <a:ext cx="640871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nb-NO" sz="2800" dirty="0">
              <a:solidFill>
                <a:srgbClr val="FF0000"/>
              </a:solidFill>
            </a:endParaRPr>
          </a:p>
          <a:p>
            <a:pPr algn="ctr"/>
            <a:r>
              <a:rPr lang="nb-NO" sz="2800" b="1" dirty="0"/>
              <a:t>Er dette et «Kinder-egg» for Rotary?</a:t>
            </a:r>
            <a:endParaRPr lang="nb-NO" sz="2800" dirty="0"/>
          </a:p>
        </p:txBody>
      </p:sp>
    </p:spTree>
    <p:extLst>
      <p:ext uri="{BB962C8B-B14F-4D97-AF65-F5344CB8AC3E}">
        <p14:creationId xmlns:p14="http://schemas.microsoft.com/office/powerpoint/2010/main" xmlns="" val="1199780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e 1">
            <a:extLst>
              <a:ext uri="{FF2B5EF4-FFF2-40B4-BE49-F238E27FC236}">
                <a16:creationId xmlns:a16="http://schemas.microsoft.com/office/drawing/2014/main" xmlns="" id="{9FF5F786-FD77-4E31-8B1B-24F405BF9BBD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20544" y="10344"/>
            <a:ext cx="482244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762367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e 1">
            <a:extLst>
              <a:ext uri="{FF2B5EF4-FFF2-40B4-BE49-F238E27FC236}">
                <a16:creationId xmlns:a16="http://schemas.microsoft.com/office/drawing/2014/main" xmlns="" id="{3C7640C8-325F-4BEA-8D80-C324FDE62584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05876" y="0"/>
            <a:ext cx="497341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5205578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Egendefinert utforming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8608</TotalTime>
  <Words>236</Words>
  <Application>Microsoft Office PowerPoint</Application>
  <PresentationFormat>Skjermfremvisning (4:3)</PresentationFormat>
  <Paragraphs>40</Paragraphs>
  <Slides>10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Lysbildetitler</vt:lpstr>
      </vt:variant>
      <vt:variant>
        <vt:i4>10</vt:i4>
      </vt:variant>
    </vt:vector>
  </HeadingPairs>
  <TitlesOfParts>
    <vt:vector size="12" baseType="lpstr">
      <vt:lpstr>Office-tema</vt:lpstr>
      <vt:lpstr>Egendefinert utforming</vt:lpstr>
      <vt:lpstr>Lysbilde 1</vt:lpstr>
      <vt:lpstr>Lysbilde 2</vt:lpstr>
      <vt:lpstr>  Tilbakemeldingene fra deltakerne har i alle år vært svært gode  Klubbene er blitt veldig flinke til å sende deltakere til RYLA   </vt:lpstr>
      <vt:lpstr>Lysbilde 4</vt:lpstr>
      <vt:lpstr>Lysbilde 5</vt:lpstr>
      <vt:lpstr>Lysbilde 6</vt:lpstr>
      <vt:lpstr>Lysbilde 7</vt:lpstr>
      <vt:lpstr>Lysbilde 8</vt:lpstr>
      <vt:lpstr>Lysbilde 9</vt:lpstr>
      <vt:lpstr>Lysbilde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Lysbilde 1</dc:title>
  <dc:creator>Preferred Customer</dc:creator>
  <cp:lastModifiedBy>Ludvig Kåre Øyen</cp:lastModifiedBy>
  <cp:revision>93</cp:revision>
  <cp:lastPrinted>2016-03-10T09:25:34Z</cp:lastPrinted>
  <dcterms:created xsi:type="dcterms:W3CDTF">2007-10-11T19:29:43Z</dcterms:created>
  <dcterms:modified xsi:type="dcterms:W3CDTF">2019-03-14T13:50:34Z</dcterms:modified>
</cp:coreProperties>
</file>