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63" r:id="rId4"/>
    <p:sldId id="259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d Jarle" initials="OJ" lastIdx="1" clrIdx="0">
    <p:extLst>
      <p:ext uri="{19B8F6BF-5375-455C-9EA6-DF929625EA0E}">
        <p15:presenceInfo xmlns:p15="http://schemas.microsoft.com/office/powerpoint/2012/main" xmlns="" userId="Odd Jar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1T15:11:21.843" idx="1">
    <p:pos x="10" y="10"/>
    <p:text/>
    <p:extLst>
      <p:ext uri="{C676402C-5697-4E1C-873F-D02D1690AC5C}">
        <p15:threadingInfo xmlns:p15="http://schemas.microsoft.com/office/powerpoint/2012/main" xmlns="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01988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18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40025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7007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9975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6684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5071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0051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8396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3482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0238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25619-3FC5-45F6-B931-B3F6F1D57E02}" type="datetimeFigureOut">
              <a:rPr lang="nb-NO" smtClean="0"/>
              <a:pPr/>
              <a:t>26.03.2019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FF81-9156-43FE-88DA-B992D0096C9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5117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308119"/>
            <a:ext cx="7122872" cy="119717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bg1"/>
                </a:solidFill>
              </a:rPr>
              <a:t>PROSJEKTUTVIKLING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sz="3100" i="1" dirty="0">
                <a:solidFill>
                  <a:schemeClr val="bg1"/>
                </a:solidFill>
              </a:rPr>
              <a:t>SERVICE  ABOVE  SELF</a:t>
            </a:r>
            <a:endParaRPr lang="nb-NO" sz="31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11560" y="1916830"/>
            <a:ext cx="6760840" cy="373342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</a:rPr>
              <a:t>Min bestilling har vært som inspirator overfor Rotaryklubbene i Distrikt 2305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</a:rPr>
              <a:t>Målet har vært å bidra til at flest mulig, og helst alle klubbene har egne prosjekter, eller samarbeider med andre klubber.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</a:rPr>
              <a:t>Overordnet ansvar for </a:t>
            </a:r>
            <a:r>
              <a:rPr lang="nb-NO" sz="2400" b="1" i="1" dirty="0">
                <a:solidFill>
                  <a:schemeClr val="bg1"/>
                </a:solidFill>
              </a:rPr>
              <a:t> House </a:t>
            </a:r>
            <a:r>
              <a:rPr lang="nb-NO" sz="2400" b="1" i="1" dirty="0" err="1">
                <a:solidFill>
                  <a:schemeClr val="bg1"/>
                </a:solidFill>
              </a:rPr>
              <a:t>of</a:t>
            </a:r>
            <a:r>
              <a:rPr lang="nb-NO" sz="2400" b="1" i="1" dirty="0">
                <a:solidFill>
                  <a:schemeClr val="bg1"/>
                </a:solidFill>
              </a:rPr>
              <a:t> </a:t>
            </a:r>
            <a:r>
              <a:rPr lang="nb-NO" sz="2400" b="1" i="1" dirty="0" err="1">
                <a:solidFill>
                  <a:schemeClr val="bg1"/>
                </a:solidFill>
              </a:rPr>
              <a:t>Friendship</a:t>
            </a:r>
            <a:endParaRPr lang="nb-NO" sz="24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b="1" dirty="0">
                <a:solidFill>
                  <a:schemeClr val="bg1"/>
                </a:solidFill>
              </a:rPr>
              <a:t>Jeg har arbeidet med lokale og internasjonale prosjekter i flere år  og håper å ha vært til hjelp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2400" b="1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7" name="Picture 2" descr="2019-20 Theme logo - Rotary Connects the World">
            <a:extLst>
              <a:ext uri="{FF2B5EF4-FFF2-40B4-BE49-F238E27FC236}">
                <a16:creationId xmlns:a16="http://schemas.microsoft.com/office/drawing/2014/main" xmlns="" id="{36E238E3-C869-4595-AB1C-9A8EF7476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11260"/>
            <a:ext cx="1314822" cy="9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2019-20 Theme logo - Rotary Connects the World">
            <a:extLst>
              <a:ext uri="{FF2B5EF4-FFF2-40B4-BE49-F238E27FC236}">
                <a16:creationId xmlns:a16="http://schemas.microsoft.com/office/drawing/2014/main" xmlns="" id="{07BCFEF4-E43B-4035-BC01-00BC57C7E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1077" y="5733256"/>
            <a:ext cx="1314822" cy="9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256E0FD3-902E-4D89-B4BC-65093CA2D9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88840" y="188640"/>
            <a:ext cx="4852426" cy="1828804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xmlns="" id="{4EFF7DEA-5909-4331-A0D1-84D1F78A1A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650250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424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369656"/>
            <a:ext cx="7122872" cy="119717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bg1"/>
                </a:solidFill>
              </a:rPr>
              <a:t>PROSJEKTUTVIKLING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sz="3200" i="1" dirty="0">
                <a:solidFill>
                  <a:schemeClr val="bg1"/>
                </a:solidFill>
              </a:rPr>
              <a:t>SERVICE  ABOVE  SELF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832848" cy="3269291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Rotaryklubben har ressurser:</a:t>
            </a:r>
          </a:p>
          <a:p>
            <a:pPr algn="l"/>
            <a:r>
              <a:rPr lang="nb-NO" dirty="0">
                <a:solidFill>
                  <a:schemeClr val="bg1"/>
                </a:solidFill>
              </a:rPr>
              <a:t>           - Medlemmer</a:t>
            </a:r>
          </a:p>
          <a:p>
            <a:pPr algn="l"/>
            <a:r>
              <a:rPr lang="nb-NO" dirty="0">
                <a:solidFill>
                  <a:schemeClr val="bg1"/>
                </a:solidFill>
              </a:rPr>
              <a:t>           - Økonomi</a:t>
            </a:r>
          </a:p>
          <a:p>
            <a:pPr algn="l"/>
            <a:r>
              <a:rPr lang="nb-NO" dirty="0">
                <a:solidFill>
                  <a:schemeClr val="bg1"/>
                </a:solidFill>
              </a:rPr>
              <a:t>           - Initiativ</a:t>
            </a:r>
          </a:p>
          <a:p>
            <a:pPr algn="l"/>
            <a:r>
              <a:rPr lang="nb-NO" dirty="0">
                <a:solidFill>
                  <a:schemeClr val="bg1"/>
                </a:solidFill>
              </a:rPr>
              <a:t>           Vil vi bidra til en bedre Verden?</a:t>
            </a:r>
          </a:p>
          <a:p>
            <a:pPr algn="l"/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pPr algn="l"/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  <a:p>
            <a:endParaRPr lang="nb-NO" dirty="0"/>
          </a:p>
        </p:txBody>
      </p:sp>
      <p:pic>
        <p:nvPicPr>
          <p:cNvPr id="4098" name="Picture 2" descr="2019-20 Theme logo - Rotary Connects the World">
            <a:extLst>
              <a:ext uri="{FF2B5EF4-FFF2-40B4-BE49-F238E27FC236}">
                <a16:creationId xmlns:a16="http://schemas.microsoft.com/office/drawing/2014/main" xmlns="" id="{FE4FDCDF-DAE2-4A10-B2A8-8EE06882E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11260"/>
            <a:ext cx="1314822" cy="9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xmlns="" id="{A2817312-5EDB-43E8-9F2E-C9DD11A100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88840" y="188640"/>
            <a:ext cx="4852426" cy="182880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xmlns="" id="{FC54B2FF-ABA9-4A9E-8113-0BCAF6CA71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650250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620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369656"/>
            <a:ext cx="7122872" cy="119717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bg1"/>
                </a:solidFill>
              </a:rPr>
              <a:t>PROSJEKTUTVIKLING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sz="3100" i="1" dirty="0">
                <a:solidFill>
                  <a:schemeClr val="bg1"/>
                </a:solidFill>
              </a:rPr>
              <a:t>SERVICE  ABOVE  SELF</a:t>
            </a:r>
            <a:endParaRPr lang="nb-NO" sz="31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11560" y="1916831"/>
            <a:ext cx="6760840" cy="3269291"/>
          </a:xfrm>
        </p:spPr>
        <p:txBody>
          <a:bodyPr>
            <a:normAutofit lnSpcReduction="10000"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                Det bestemmer du selv</a:t>
            </a:r>
          </a:p>
          <a:p>
            <a:pPr algn="l"/>
            <a:r>
              <a:rPr lang="nb-NO" dirty="0">
                <a:solidFill>
                  <a:schemeClr val="bg1"/>
                </a:solidFill>
              </a:rPr>
              <a:t>                Vær så god – Verden er her </a:t>
            </a:r>
          </a:p>
          <a:p>
            <a:pPr algn="l"/>
            <a:r>
              <a:rPr lang="nb-NO" dirty="0">
                <a:solidFill>
                  <a:schemeClr val="bg1"/>
                </a:solidFill>
              </a:rPr>
              <a:t>                Lokalt og Internasjonalt</a:t>
            </a:r>
          </a:p>
          <a:p>
            <a:pPr algn="l"/>
            <a:endParaRPr lang="nb-NO" sz="2800" dirty="0">
              <a:solidFill>
                <a:schemeClr val="bg1"/>
              </a:solidFill>
            </a:endParaRPr>
          </a:p>
          <a:p>
            <a:pPr algn="l"/>
            <a:r>
              <a:rPr lang="nb-NO" sz="2800" i="1" dirty="0">
                <a:solidFill>
                  <a:schemeClr val="bg1"/>
                </a:solidFill>
              </a:rPr>
              <a:t>            «BE THE INSPIRATION !»</a:t>
            </a:r>
          </a:p>
          <a:p>
            <a:pPr algn="l"/>
            <a:r>
              <a:rPr lang="nb-NO" sz="2800" i="1" dirty="0">
                <a:solidFill>
                  <a:schemeClr val="bg1"/>
                </a:solidFill>
              </a:rPr>
              <a:t>            «ROTARY CONNECTS THE WORLD!»               </a:t>
            </a:r>
          </a:p>
          <a:p>
            <a:pPr algn="l"/>
            <a:endParaRPr lang="nb-NO" sz="2800" dirty="0">
              <a:solidFill>
                <a:schemeClr val="bg1"/>
              </a:solidFill>
            </a:endParaRPr>
          </a:p>
          <a:p>
            <a:pPr algn="l"/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3074" name="Picture 2" descr="2019-20 Theme logo - Rotary Connects the World">
            <a:extLst>
              <a:ext uri="{FF2B5EF4-FFF2-40B4-BE49-F238E27FC236}">
                <a16:creationId xmlns:a16="http://schemas.microsoft.com/office/drawing/2014/main" xmlns="" id="{CB78055D-F859-4B27-AFC2-72D9F3109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642740"/>
            <a:ext cx="1405508" cy="105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2019-20 Theme logo - Rotary Connects the World">
            <a:extLst>
              <a:ext uri="{FF2B5EF4-FFF2-40B4-BE49-F238E27FC236}">
                <a16:creationId xmlns:a16="http://schemas.microsoft.com/office/drawing/2014/main" xmlns="" id="{7F238106-4EA4-4248-8795-90DC9BD61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5734" y="5635235"/>
            <a:ext cx="1405508" cy="105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2019-20 Theme logo - Rotary Connects the World">
            <a:extLst>
              <a:ext uri="{FF2B5EF4-FFF2-40B4-BE49-F238E27FC236}">
                <a16:creationId xmlns:a16="http://schemas.microsoft.com/office/drawing/2014/main" xmlns="" id="{CD16C217-4A23-486F-BD78-414C247EF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652071"/>
            <a:ext cx="1405508" cy="105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xmlns="" id="{3E9F196F-44AC-40E0-BC2D-35BBFED412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88840" y="188640"/>
            <a:ext cx="4852426" cy="1828804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xmlns="" id="{F25F4443-2D8A-4601-9048-5DA62A4B8A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650250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801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54580" y="369656"/>
            <a:ext cx="7122872" cy="119717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bg1"/>
                </a:solidFill>
              </a:rPr>
              <a:t>PROSJEKTUTVIKLING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sz="3100" i="1" dirty="0">
                <a:solidFill>
                  <a:schemeClr val="bg1"/>
                </a:solidFill>
              </a:rPr>
              <a:t>SERVICE  ABOVE  SELF</a:t>
            </a:r>
            <a:endParaRPr lang="nb-NO" sz="31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07704" y="1566827"/>
            <a:ext cx="5396644" cy="864097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Rotary gjør en forskjell !              </a:t>
            </a:r>
          </a:p>
        </p:txBody>
      </p:sp>
      <p:pic>
        <p:nvPicPr>
          <p:cNvPr id="2050" name="Picture 2" descr="2019-20 Theme logo - Rotary Connects the World">
            <a:extLst>
              <a:ext uri="{FF2B5EF4-FFF2-40B4-BE49-F238E27FC236}">
                <a16:creationId xmlns:a16="http://schemas.microsoft.com/office/drawing/2014/main" xmlns="" id="{3A1D8C14-32DC-4888-AA15-CEBD72D66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0351" y="5571459"/>
            <a:ext cx="1596228" cy="119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xmlns="" id="{C4598F05-0D15-4EDC-A782-D4277A4055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88840" y="188640"/>
            <a:ext cx="4852426" cy="1828804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xmlns="" id="{977B5F25-5EA1-4D40-BE2A-9428EC467F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650250"/>
            <a:ext cx="1152128" cy="1152128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630159A0-1A54-4521-978A-9398A54B38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5375" y="2163081"/>
            <a:ext cx="5112568" cy="340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424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87624" y="355948"/>
            <a:ext cx="7122872" cy="119717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bg1"/>
                </a:solidFill>
              </a:rPr>
              <a:t>PROSJEKTUTVIKLING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sz="3100" i="1" dirty="0">
                <a:solidFill>
                  <a:schemeClr val="bg1"/>
                </a:solidFill>
              </a:rPr>
              <a:t>SERVICE  ABOVE  SELF</a:t>
            </a:r>
            <a:endParaRPr lang="nb-NO" sz="31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11560" y="1916831"/>
            <a:ext cx="6760840" cy="3269291"/>
          </a:xfrm>
        </p:spPr>
        <p:txBody>
          <a:bodyPr/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Lokalt: Styrker folkehelsa ved dugnad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Rydding av stier – bygge gapahuker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Tiltak for eldre og helsesvake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Vakt ved Frelsesarmeens Julegryte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bg1"/>
                </a:solidFill>
              </a:rPr>
              <a:t>Mentorer for unge gründere</a:t>
            </a:r>
          </a:p>
          <a:p>
            <a:pPr algn="l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7" name="Picture 2" descr="2019-20 Theme logo - Rotary Connects the World">
            <a:extLst>
              <a:ext uri="{FF2B5EF4-FFF2-40B4-BE49-F238E27FC236}">
                <a16:creationId xmlns:a16="http://schemas.microsoft.com/office/drawing/2014/main" xmlns="" id="{ABC1C4A6-0563-4889-A597-D0B5381A2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3085" y="5736717"/>
            <a:ext cx="1314822" cy="9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xmlns="" id="{868789B4-2E9A-48AB-92D1-762C2DECF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88840" y="188640"/>
            <a:ext cx="4852426" cy="1828804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xmlns="" id="{1DB66429-7959-4F60-AE48-6F9F20960D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650250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168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88143" y="369656"/>
            <a:ext cx="7122872" cy="119717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bg1"/>
                </a:solidFill>
              </a:rPr>
              <a:t>PROSJEKTUTVIKLING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sz="3100" i="1" dirty="0">
                <a:solidFill>
                  <a:schemeClr val="bg1"/>
                </a:solidFill>
              </a:rPr>
              <a:t>SERVICE  ABOVE  SELF</a:t>
            </a:r>
            <a:endParaRPr lang="nb-NO" sz="31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39652" y="1854201"/>
            <a:ext cx="6760840" cy="3269291"/>
          </a:xfrm>
        </p:spPr>
        <p:txBody>
          <a:bodyPr/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Internasjonalt: Seks fokusområder når vi søker om støtte fra TRF</a:t>
            </a:r>
          </a:p>
          <a:p>
            <a:pPr algn="l"/>
            <a:r>
              <a:rPr lang="nb-NO" dirty="0">
                <a:solidFill>
                  <a:schemeClr val="bg1"/>
                </a:solidFill>
              </a:rPr>
              <a:t>Dvs. Hente ut igjen våre innbetalte beløp og andre klubbers ubrukte innbetalinger</a:t>
            </a:r>
          </a:p>
          <a:p>
            <a:pPr algn="l"/>
            <a:endParaRPr lang="nb-NO" dirty="0">
              <a:solidFill>
                <a:schemeClr val="bg1"/>
              </a:solidFill>
            </a:endParaRPr>
          </a:p>
          <a:p>
            <a:pPr algn="l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026" name="Picture 2" descr="2019-20 Theme logo - Rotary Connects the World">
            <a:extLst>
              <a:ext uri="{FF2B5EF4-FFF2-40B4-BE49-F238E27FC236}">
                <a16:creationId xmlns:a16="http://schemas.microsoft.com/office/drawing/2014/main" xmlns="" id="{5A82C5AF-21C1-4FCD-A3C3-6ED9607F6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60602"/>
            <a:ext cx="1653296" cy="123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2019-20 Theme logo - Rotary Connects the World">
            <a:extLst>
              <a:ext uri="{FF2B5EF4-FFF2-40B4-BE49-F238E27FC236}">
                <a16:creationId xmlns:a16="http://schemas.microsoft.com/office/drawing/2014/main" xmlns="" id="{66F06E63-9821-44E7-8C89-08C813445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7176" y="5360602"/>
            <a:ext cx="1653296" cy="123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xmlns="" id="{3C64BE3B-B97C-47D3-AA3D-D3223046DF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88840" y="188640"/>
            <a:ext cx="4852426" cy="1828804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xmlns="" id="{A4C4DA09-5B73-431E-8D84-48B3DF488A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650250"/>
            <a:ext cx="1152128" cy="1152128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3A740C42-1CD1-47F7-81D7-6E73A3794D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864" y="4582622"/>
            <a:ext cx="52959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38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87624" y="355948"/>
            <a:ext cx="7122872" cy="1197171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bg1"/>
                </a:solidFill>
              </a:rPr>
              <a:t>PROSJEKTUTVIKLING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sz="3100" i="1" dirty="0">
                <a:solidFill>
                  <a:schemeClr val="bg1"/>
                </a:solidFill>
              </a:rPr>
              <a:t>SERVICE  ABOVE  SELF</a:t>
            </a:r>
            <a:endParaRPr lang="nb-NO" sz="31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11560" y="1916831"/>
            <a:ext cx="6760840" cy="3269291"/>
          </a:xfrm>
        </p:spPr>
        <p:txBody>
          <a:bodyPr/>
          <a:lstStyle/>
          <a:p>
            <a:r>
              <a:rPr lang="nb-NO" dirty="0">
                <a:solidFill>
                  <a:schemeClr val="bg1"/>
                </a:solidFill>
              </a:rPr>
              <a:t>TAKK FOR GODT SAMARBEIDE</a:t>
            </a:r>
          </a:p>
          <a:p>
            <a:r>
              <a:rPr lang="nb-NO" dirty="0">
                <a:solidFill>
                  <a:schemeClr val="bg1"/>
                </a:solidFill>
              </a:rPr>
              <a:t>STÅ PÅ!</a:t>
            </a:r>
          </a:p>
          <a:p>
            <a:r>
              <a:rPr lang="nb-NO" dirty="0">
                <a:solidFill>
                  <a:schemeClr val="bg1"/>
                </a:solidFill>
              </a:rPr>
              <a:t>VERDEN TRENGER ROTARY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b="1" i="1" dirty="0">
                <a:solidFill>
                  <a:schemeClr val="bg1"/>
                </a:solidFill>
              </a:rPr>
              <a:t>« ROTARY MAKES THE DIFFERENCE»</a:t>
            </a:r>
          </a:p>
        </p:txBody>
      </p:sp>
      <p:pic>
        <p:nvPicPr>
          <p:cNvPr id="7" name="Picture 2" descr="2019-20 Theme logo - Rotary Connects the World">
            <a:extLst>
              <a:ext uri="{FF2B5EF4-FFF2-40B4-BE49-F238E27FC236}">
                <a16:creationId xmlns:a16="http://schemas.microsoft.com/office/drawing/2014/main" xmlns="" id="{ABC1C4A6-0563-4889-A597-D0B5381A2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3085" y="5736717"/>
            <a:ext cx="1314822" cy="9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xmlns="" id="{868789B4-2E9A-48AB-92D1-762C2DECF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88840" y="188640"/>
            <a:ext cx="4852426" cy="1828804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xmlns="" id="{1DB66429-7959-4F60-AE48-6F9F20960D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650250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136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</TotalTime>
  <Words>188</Words>
  <Application>Microsoft Office PowerPoint</Application>
  <PresentationFormat>Skjermfremvisning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PROSJEKTUTVIKLING SERVICE  ABOVE  SELF</vt:lpstr>
      <vt:lpstr>PROSJEKTUTVIKLING SERVICE  ABOVE  SELF</vt:lpstr>
      <vt:lpstr>PROSJEKTUTVIKLING SERVICE  ABOVE  SELF</vt:lpstr>
      <vt:lpstr>PROSJEKTUTVIKLING SERVICE  ABOVE  SELF</vt:lpstr>
      <vt:lpstr>PROSJEKTUTVIKLING SERVICE  ABOVE  SELF</vt:lpstr>
      <vt:lpstr>PROSJEKTUTVIKLING SERVICE  ABOVE  SELF</vt:lpstr>
      <vt:lpstr>PROSJEKTUTVIKLING SERVICE  ABOVE  SELF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Odd Jarle Hagen</dc:creator>
  <cp:lastModifiedBy>Ludvig Kåre Øyen</cp:lastModifiedBy>
  <cp:revision>35</cp:revision>
  <dcterms:created xsi:type="dcterms:W3CDTF">2017-03-15T16:07:15Z</dcterms:created>
  <dcterms:modified xsi:type="dcterms:W3CDTF">2019-03-26T14:28:55Z</dcterms:modified>
</cp:coreProperties>
</file>